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37"/>
  </p:notesMasterIdLst>
  <p:sldIdLst>
    <p:sldId id="332" r:id="rId5"/>
    <p:sldId id="259" r:id="rId6"/>
    <p:sldId id="260" r:id="rId7"/>
    <p:sldId id="431" r:id="rId8"/>
    <p:sldId id="409" r:id="rId9"/>
    <p:sldId id="432" r:id="rId10"/>
    <p:sldId id="433" r:id="rId11"/>
    <p:sldId id="434" r:id="rId12"/>
    <p:sldId id="435" r:id="rId13"/>
    <p:sldId id="400" r:id="rId14"/>
    <p:sldId id="323" r:id="rId15"/>
    <p:sldId id="436" r:id="rId16"/>
    <p:sldId id="437" r:id="rId17"/>
    <p:sldId id="403" r:id="rId18"/>
    <p:sldId id="438" r:id="rId19"/>
    <p:sldId id="439" r:id="rId20"/>
    <p:sldId id="430" r:id="rId21"/>
    <p:sldId id="440" r:id="rId22"/>
    <p:sldId id="441" r:id="rId23"/>
    <p:sldId id="446" r:id="rId24"/>
    <p:sldId id="447" r:id="rId25"/>
    <p:sldId id="449" r:id="rId26"/>
    <p:sldId id="450" r:id="rId27"/>
    <p:sldId id="451" r:id="rId28"/>
    <p:sldId id="452" r:id="rId29"/>
    <p:sldId id="453" r:id="rId30"/>
    <p:sldId id="454" r:id="rId31"/>
    <p:sldId id="406" r:id="rId32"/>
    <p:sldId id="356" r:id="rId33"/>
    <p:sldId id="455" r:id="rId34"/>
    <p:sldId id="456" r:id="rId35"/>
    <p:sldId id="284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Merriweather" pitchFamily="2" charset="77"/>
      <p:regular r:id="rId39"/>
      <p:bold r:id="rId40"/>
      <p:italic r:id="rId41"/>
      <p:boldItalic r:id="rId42"/>
    </p:embeddedFont>
    <p:embeddedFont>
      <p:font typeface="Merriweather Black" pitchFamily="2" charset="77"/>
      <p:bold r:id="rId43"/>
      <p:italic r:id="rId44"/>
      <p:boldItalic r:id="rId45"/>
    </p:embeddedFont>
    <p:embeddedFont>
      <p:font typeface="Spectral" panose="02020502060000000000" pitchFamily="18" charset="77"/>
      <p:regular r:id="rId46"/>
      <p:bold r:id="rId47"/>
      <p:italic r:id="rId48"/>
      <p:boldItalic r:id="rId49"/>
    </p:embeddedFont>
    <p:embeddedFont>
      <p:font typeface="Spectral Light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2B902-2256-0B0D-D34C-7ED48DB08920}" v="5" dt="2024-10-14T14:05:48.908"/>
    <p1510:client id="{5EEFF53E-3516-410E-8561-C8AD52FF1C81}" v="6" dt="2024-10-14T09:41:26.793"/>
    <p1510:client id="{C7B931E5-A5E3-8F0B-C9F4-EF2F88C80BC1}" v="3" dt="2024-10-15T13:28:03.520"/>
    <p1510:client id="{F55B5ACE-0A63-4840-9732-7CC127368099}" v="4" dt="2024-10-14T09:49:41.020"/>
  </p1510:revLst>
</p1510:revInfo>
</file>

<file path=ppt/tableStyles.xml><?xml version="1.0" encoding="utf-8"?>
<a:tblStyleLst xmlns:a="http://schemas.openxmlformats.org/drawingml/2006/main" def="{8E613FF8-4EB2-4734-8CC8-9E79C4818E73}">
  <a:tblStyle styleId="{8E613FF8-4EB2-4734-8CC8-9E79C4818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2"/>
    <p:restoredTop sz="94192"/>
  </p:normalViewPr>
  <p:slideViewPr>
    <p:cSldViewPr snapToGrid="0">
      <p:cViewPr varScale="1">
        <p:scale>
          <a:sx n="200" d="100"/>
          <a:sy n="200" d="100"/>
        </p:scale>
        <p:origin x="51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A MARIA VULTUR" userId="S::sofia.vultur@s.unibuc.ro::6c7158df-1e76-4490-a8ad-29ce599c3ba2" providerId="AD" clId="Web-{63731BED-BB5E-4001-9779-484298527014}"/>
    <pc:docChg chg="modSld">
      <pc:chgData name="SOFIA MARIA VULTUR" userId="S::sofia.vultur@s.unibuc.ro::6c7158df-1e76-4490-a8ad-29ce599c3ba2" providerId="AD" clId="Web-{63731BED-BB5E-4001-9779-484298527014}" dt="2023-02-05T21:40:26.292" v="0" actId="1076"/>
      <pc:docMkLst>
        <pc:docMk/>
      </pc:docMkLst>
      <pc:sldChg chg="modSp">
        <pc:chgData name="SOFIA MARIA VULTUR" userId="S::sofia.vultur@s.unibuc.ro::6c7158df-1e76-4490-a8ad-29ce599c3ba2" providerId="AD" clId="Web-{63731BED-BB5E-4001-9779-484298527014}" dt="2023-02-05T21:40:26.292" v="0" actId="1076"/>
        <pc:sldMkLst>
          <pc:docMk/>
          <pc:sldMk cId="3261636102" sldId="327"/>
        </pc:sldMkLst>
        <pc:spChg chg="mod">
          <ac:chgData name="SOFIA MARIA VULTUR" userId="S::sofia.vultur@s.unibuc.ro::6c7158df-1e76-4490-a8ad-29ce599c3ba2" providerId="AD" clId="Web-{63731BED-BB5E-4001-9779-484298527014}" dt="2023-02-05T21:40:26.292" v="0" actId="1076"/>
          <ac:spMkLst>
            <pc:docMk/>
            <pc:sldMk cId="3261636102" sldId="327"/>
            <ac:spMk id="3" creationId="{291B36AB-2BC4-428A-6357-8AA069095418}"/>
          </ac:spMkLst>
        </pc:spChg>
      </pc:sldChg>
    </pc:docChg>
  </pc:docChgLst>
  <pc:docChgLst>
    <pc:chgData name="STEFAN IORDACHE" userId="S::stefan.iordache10@s.unibuc.ro::9dd8811d-5cc1-4677-ba15-8e8defdbcdf9" providerId="AD" clId="Web-{5EEFF53E-3516-410E-8561-C8AD52FF1C81}"/>
    <pc:docChg chg="modSld">
      <pc:chgData name="STEFAN IORDACHE" userId="S::stefan.iordache10@s.unibuc.ro::9dd8811d-5cc1-4677-ba15-8e8defdbcdf9" providerId="AD" clId="Web-{5EEFF53E-3516-410E-8561-C8AD52FF1C81}" dt="2024-10-14T09:41:26.793" v="4" actId="1076"/>
      <pc:docMkLst>
        <pc:docMk/>
      </pc:docMkLst>
      <pc:sldChg chg="modSp">
        <pc:chgData name="STEFAN IORDACHE" userId="S::stefan.iordache10@s.unibuc.ro::9dd8811d-5cc1-4677-ba15-8e8defdbcdf9" providerId="AD" clId="Web-{5EEFF53E-3516-410E-8561-C8AD52FF1C81}" dt="2024-10-14T09:32:58.386" v="3" actId="20577"/>
        <pc:sldMkLst>
          <pc:docMk/>
          <pc:sldMk cId="0" sldId="256"/>
        </pc:sldMkLst>
        <pc:spChg chg="mod">
          <ac:chgData name="STEFAN IORDACHE" userId="S::stefan.iordache10@s.unibuc.ro::9dd8811d-5cc1-4677-ba15-8e8defdbcdf9" providerId="AD" clId="Web-{5EEFF53E-3516-410E-8561-C8AD52FF1C81}" dt="2024-10-14T09:32:58.386" v="3" actId="20577"/>
          <ac:spMkLst>
            <pc:docMk/>
            <pc:sldMk cId="0" sldId="256"/>
            <ac:spMk id="2080" creationId="{00000000-0000-0000-0000-000000000000}"/>
          </ac:spMkLst>
        </pc:spChg>
      </pc:sldChg>
      <pc:sldChg chg="modSp">
        <pc:chgData name="STEFAN IORDACHE" userId="S::stefan.iordache10@s.unibuc.ro::9dd8811d-5cc1-4677-ba15-8e8defdbcdf9" providerId="AD" clId="Web-{5EEFF53E-3516-410E-8561-C8AD52FF1C81}" dt="2024-10-14T09:41:26.793" v="4" actId="1076"/>
        <pc:sldMkLst>
          <pc:docMk/>
          <pc:sldMk cId="2400012068" sldId="322"/>
        </pc:sldMkLst>
        <pc:spChg chg="mod">
          <ac:chgData name="STEFAN IORDACHE" userId="S::stefan.iordache10@s.unibuc.ro::9dd8811d-5cc1-4677-ba15-8e8defdbcdf9" providerId="AD" clId="Web-{5EEFF53E-3516-410E-8561-C8AD52FF1C81}" dt="2024-10-14T09:41:26.793" v="4" actId="1076"/>
          <ac:spMkLst>
            <pc:docMk/>
            <pc:sldMk cId="2400012068" sldId="322"/>
            <ac:spMk id="2" creationId="{B9CA8832-B04E-3F6F-64C4-188FD1EA8517}"/>
          </ac:spMkLst>
        </pc:spChg>
      </pc:sldChg>
    </pc:docChg>
  </pc:docChgLst>
  <pc:docChgLst>
    <pc:chgData name="MIHAI GRIGORE" userId="S::mihai.grigore1@s.unibuc.ro::d086a1d6-5462-4979-abc6-1c81b0fc9ea8" providerId="AD" clId="Web-{0D22B902-2256-0B0D-D34C-7ED48DB08920}"/>
    <pc:docChg chg="modSld">
      <pc:chgData name="MIHAI GRIGORE" userId="S::mihai.grigore1@s.unibuc.ro::d086a1d6-5462-4979-abc6-1c81b0fc9ea8" providerId="AD" clId="Web-{0D22B902-2256-0B0D-D34C-7ED48DB08920}" dt="2024-10-14T14:05:48.908" v="4" actId="1076"/>
      <pc:docMkLst>
        <pc:docMk/>
      </pc:docMkLst>
      <pc:sldChg chg="modSp">
        <pc:chgData name="MIHAI GRIGORE" userId="S::mihai.grigore1@s.unibuc.ro::d086a1d6-5462-4979-abc6-1c81b0fc9ea8" providerId="AD" clId="Web-{0D22B902-2256-0B0D-D34C-7ED48DB08920}" dt="2024-10-14T14:05:48.908" v="4" actId="1076"/>
        <pc:sldMkLst>
          <pc:docMk/>
          <pc:sldMk cId="3261636102" sldId="327"/>
        </pc:sldMkLst>
        <pc:spChg chg="mod">
          <ac:chgData name="MIHAI GRIGORE" userId="S::mihai.grigore1@s.unibuc.ro::d086a1d6-5462-4979-abc6-1c81b0fc9ea8" providerId="AD" clId="Web-{0D22B902-2256-0B0D-D34C-7ED48DB08920}" dt="2024-10-14T14:05:48.908" v="4" actId="1076"/>
          <ac:spMkLst>
            <pc:docMk/>
            <pc:sldMk cId="3261636102" sldId="327"/>
            <ac:spMk id="3" creationId="{291B36AB-2BC4-428A-6357-8AA069095418}"/>
          </ac:spMkLst>
        </pc:spChg>
      </pc:sldChg>
      <pc:sldChg chg="modSp">
        <pc:chgData name="MIHAI GRIGORE" userId="S::mihai.grigore1@s.unibuc.ro::d086a1d6-5462-4979-abc6-1c81b0fc9ea8" providerId="AD" clId="Web-{0D22B902-2256-0B0D-D34C-7ED48DB08920}" dt="2024-10-14T14:03:22.794" v="2" actId="1076"/>
        <pc:sldMkLst>
          <pc:docMk/>
          <pc:sldMk cId="2574459133" sldId="330"/>
        </pc:sldMkLst>
        <pc:spChg chg="mod">
          <ac:chgData name="MIHAI GRIGORE" userId="S::mihai.grigore1@s.unibuc.ro::d086a1d6-5462-4979-abc6-1c81b0fc9ea8" providerId="AD" clId="Web-{0D22B902-2256-0B0D-D34C-7ED48DB08920}" dt="2024-10-14T14:03:22.794" v="2" actId="1076"/>
          <ac:spMkLst>
            <pc:docMk/>
            <pc:sldMk cId="2574459133" sldId="330"/>
            <ac:spMk id="3" creationId="{291B36AB-2BC4-428A-6357-8AA069095418}"/>
          </ac:spMkLst>
        </pc:spChg>
      </pc:sldChg>
    </pc:docChg>
  </pc:docChgLst>
  <pc:docChgLst>
    <pc:chgData name="STEFAN IORDACHE" userId="S::stefan.iordache10@s.unibuc.ro::9dd8811d-5cc1-4677-ba15-8e8defdbcdf9" providerId="AD" clId="Web-{F55B5ACE-0A63-4840-9732-7CC127368099}"/>
    <pc:docChg chg="delSld modSld">
      <pc:chgData name="STEFAN IORDACHE" userId="S::stefan.iordache10@s.unibuc.ro::9dd8811d-5cc1-4677-ba15-8e8defdbcdf9" providerId="AD" clId="Web-{F55B5ACE-0A63-4840-9732-7CC127368099}" dt="2024-10-14T09:49:41.020" v="3" actId="20577"/>
      <pc:docMkLst>
        <pc:docMk/>
      </pc:docMkLst>
      <pc:sldChg chg="del">
        <pc:chgData name="STEFAN IORDACHE" userId="S::stefan.iordache10@s.unibuc.ro::9dd8811d-5cc1-4677-ba15-8e8defdbcdf9" providerId="AD" clId="Web-{F55B5ACE-0A63-4840-9732-7CC127368099}" dt="2024-10-14T09:43:01.258" v="0"/>
        <pc:sldMkLst>
          <pc:docMk/>
          <pc:sldMk cId="1113113595" sldId="326"/>
        </pc:sldMkLst>
      </pc:sldChg>
      <pc:sldChg chg="modSp">
        <pc:chgData name="STEFAN IORDACHE" userId="S::stefan.iordache10@s.unibuc.ro::9dd8811d-5cc1-4677-ba15-8e8defdbcdf9" providerId="AD" clId="Web-{F55B5ACE-0A63-4840-9732-7CC127368099}" dt="2024-10-14T09:49:41.020" v="3" actId="20577"/>
        <pc:sldMkLst>
          <pc:docMk/>
          <pc:sldMk cId="0" sldId="331"/>
        </pc:sldMkLst>
        <pc:spChg chg="mod">
          <ac:chgData name="STEFAN IORDACHE" userId="S::stefan.iordache10@s.unibuc.ro::9dd8811d-5cc1-4677-ba15-8e8defdbcdf9" providerId="AD" clId="Web-{F55B5ACE-0A63-4840-9732-7CC127368099}" dt="2024-10-14T09:49:41.020" v="3" actId="20577"/>
          <ac:spMkLst>
            <pc:docMk/>
            <pc:sldMk cId="0" sldId="331"/>
            <ac:spMk id="2989" creationId="{00000000-0000-0000-0000-000000000000}"/>
          </ac:spMkLst>
        </pc:spChg>
      </pc:sldChg>
    </pc:docChg>
  </pc:docChgLst>
  <pc:docChgLst>
    <pc:chgData name="OCTAVIAN ANDREI MACELARU" userId="S::octavian-andrei.macelaru@s.unibuc.ro::44fc2c80-4820-461b-97b8-22b51db84c76" providerId="AD" clId="Web-{C7B931E5-A5E3-8F0B-C9F4-EF2F88C80BC1}"/>
    <pc:docChg chg="modSld">
      <pc:chgData name="OCTAVIAN ANDREI MACELARU" userId="S::octavian-andrei.macelaru@s.unibuc.ro::44fc2c80-4820-461b-97b8-22b51db84c76" providerId="AD" clId="Web-{C7B931E5-A5E3-8F0B-C9F4-EF2F88C80BC1}" dt="2024-10-15T13:28:01.598" v="1" actId="20577"/>
      <pc:docMkLst>
        <pc:docMk/>
      </pc:docMkLst>
      <pc:sldChg chg="modSp">
        <pc:chgData name="OCTAVIAN ANDREI MACELARU" userId="S::octavian-andrei.macelaru@s.unibuc.ro::44fc2c80-4820-461b-97b8-22b51db84c76" providerId="AD" clId="Web-{C7B931E5-A5E3-8F0B-C9F4-EF2F88C80BC1}" dt="2024-10-15T13:28:01.598" v="1" actId="20577"/>
        <pc:sldMkLst>
          <pc:docMk/>
          <pc:sldMk cId="0" sldId="260"/>
        </pc:sldMkLst>
        <pc:spChg chg="mod">
          <ac:chgData name="OCTAVIAN ANDREI MACELARU" userId="S::octavian-andrei.macelaru@s.unibuc.ro::44fc2c80-4820-461b-97b8-22b51db84c76" providerId="AD" clId="Web-{C7B931E5-A5E3-8F0B-C9F4-EF2F88C80BC1}" dt="2024-10-15T13:28:01.598" v="1" actId="20577"/>
          <ac:spMkLst>
            <pc:docMk/>
            <pc:sldMk cId="0" sldId="260"/>
            <ac:spMk id="2191" creationId="{00000000-0000-0000-0000-000000000000}"/>
          </ac:spMkLst>
        </pc:spChg>
      </pc:sldChg>
    </pc:docChg>
  </pc:docChgLst>
  <pc:docChgLst>
    <pc:chgData name="IULIAN ROBERT ROMAN" userId="S::iulian.roman@s.unibuc.ro::d336a366-996d-4a57-8b6f-68e4eb3c3f73" providerId="AD" clId="Web-{627CA9EA-00CB-40F5-90A7-35DF55141584}"/>
    <pc:docChg chg="modSld">
      <pc:chgData name="IULIAN ROBERT ROMAN" userId="S::iulian.roman@s.unibuc.ro::d336a366-996d-4a57-8b6f-68e4eb3c3f73" providerId="AD" clId="Web-{627CA9EA-00CB-40F5-90A7-35DF55141584}" dt="2023-05-11T17:05:09.923" v="2" actId="1076"/>
      <pc:docMkLst>
        <pc:docMk/>
      </pc:docMkLst>
      <pc:sldChg chg="modSp">
        <pc:chgData name="IULIAN ROBERT ROMAN" userId="S::iulian.roman@s.unibuc.ro::d336a366-996d-4a57-8b6f-68e4eb3c3f73" providerId="AD" clId="Web-{627CA9EA-00CB-40F5-90A7-35DF55141584}" dt="2023-05-11T17:05:09.923" v="2" actId="1076"/>
        <pc:sldMkLst>
          <pc:docMk/>
          <pc:sldMk cId="2335724577" sldId="321"/>
        </pc:sldMkLst>
        <pc:spChg chg="mod">
          <ac:chgData name="IULIAN ROBERT ROMAN" userId="S::iulian.roman@s.unibuc.ro::d336a366-996d-4a57-8b6f-68e4eb3c3f73" providerId="AD" clId="Web-{627CA9EA-00CB-40F5-90A7-35DF55141584}" dt="2023-05-11T17:05:09.923" v="2" actId="1076"/>
          <ac:spMkLst>
            <pc:docMk/>
            <pc:sldMk cId="2335724577" sldId="321"/>
            <ac:spMk id="2" creationId="{4B1FC6B7-80D2-C09C-7BEC-750E32DD86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210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647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66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18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66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449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83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87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753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>
          <a:extLst>
            <a:ext uri="{FF2B5EF4-FFF2-40B4-BE49-F238E27FC236}">
              <a16:creationId xmlns:a16="http://schemas.microsoft.com/office/drawing/2014/main" id="{6D5C0DA4-03E0-F01A-01B4-EEAFFCF1E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339646ca49_0_1046:notes">
            <a:extLst>
              <a:ext uri="{FF2B5EF4-FFF2-40B4-BE49-F238E27FC236}">
                <a16:creationId xmlns:a16="http://schemas.microsoft.com/office/drawing/2014/main" id="{2ED64BA6-DA2F-EF71-8F42-740BBCFDF0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1339646ca49_0_1046:notes">
            <a:extLst>
              <a:ext uri="{FF2B5EF4-FFF2-40B4-BE49-F238E27FC236}">
                <a16:creationId xmlns:a16="http://schemas.microsoft.com/office/drawing/2014/main" id="{CAB7F7D5-A20C-BEFC-D803-A72AB509B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4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131cd8db3c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131cd8db3c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>
          <a:extLst>
            <a:ext uri="{FF2B5EF4-FFF2-40B4-BE49-F238E27FC236}">
              <a16:creationId xmlns:a16="http://schemas.microsoft.com/office/drawing/2014/main" id="{0202F4A3-D0E1-2FA7-CCFC-88D37234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339646ca49_0_1046:notes">
            <a:extLst>
              <a:ext uri="{FF2B5EF4-FFF2-40B4-BE49-F238E27FC236}">
                <a16:creationId xmlns:a16="http://schemas.microsoft.com/office/drawing/2014/main" id="{94663955-2E66-42EA-CE31-38675F07C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1339646ca49_0_1046:notes">
            <a:extLst>
              <a:ext uri="{FF2B5EF4-FFF2-40B4-BE49-F238E27FC236}">
                <a16:creationId xmlns:a16="http://schemas.microsoft.com/office/drawing/2014/main" id="{BBFFD683-16EE-FD99-DDDF-4E8331EF3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26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132c0d347fb_0_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132c0d347fb_0_1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F24C17F6-8C55-633D-17F9-ED7F474C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FD3E6D14-372F-7540-DA21-114E28E35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CE279017-E501-D558-9A6E-5BF6BD357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470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>
          <a:extLst>
            <a:ext uri="{FF2B5EF4-FFF2-40B4-BE49-F238E27FC236}">
              <a16:creationId xmlns:a16="http://schemas.microsoft.com/office/drawing/2014/main" id="{C318F1BB-D9C1-F0A3-3057-A1A0AAFF7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>
            <a:extLst>
              <a:ext uri="{FF2B5EF4-FFF2-40B4-BE49-F238E27FC236}">
                <a16:creationId xmlns:a16="http://schemas.microsoft.com/office/drawing/2014/main" id="{B4140EE6-3C4A-3BCD-947A-73CEC43AF4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>
            <a:extLst>
              <a:ext uri="{FF2B5EF4-FFF2-40B4-BE49-F238E27FC236}">
                <a16:creationId xmlns:a16="http://schemas.microsoft.com/office/drawing/2014/main" id="{B04ABFF9-91E7-8ACF-0EEA-56B3CC6FFC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07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1cd8db3c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131cd8db3c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9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32c0d347fb_0_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32c0d347fb_0_1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2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339646ca49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1339646ca49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795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339646ca49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1339646ca49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572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2" name="Google Shape;1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" name="Google Shape;1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Google Shape;1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Google Shape;1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Google Shape;1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Google Shape;1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" name="Google Shape;1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22" name="Google Shape;2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" name="Google Shape;2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" name="Google Shape;2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" name="Google Shape;2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" name="Google Shape;30;p2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31" name="Google Shape;3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32" name="Google Shape;3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3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4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2" name="Google Shape;4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4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4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4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" name="Google Shape;50;p2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1" name="Google Shape;5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" name="Google Shape;5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5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5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" name="Google Shape;6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" name="Google Shape;6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" name="Google Shape;6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" name="Google Shape;6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" name="Google Shape;6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6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0" name="Google Shape;70;p2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71" name="Google Shape;71;p2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72" name="Google Shape;72;p2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2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2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77;p2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78;p2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1" name="Google Shape;81;p2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" name="Google Shape;84;p2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0" name="Google Shape;90;p2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1"/>
          </p:nvPr>
        </p:nvSpPr>
        <p:spPr>
          <a:xfrm>
            <a:off x="2269900" y="3689800"/>
            <a:ext cx="46059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950250" y="4644614"/>
            <a:ext cx="337500" cy="3291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428133" y="4321796"/>
            <a:ext cx="224700" cy="2190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96" name="Google Shape;96;p3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97" name="Google Shape;97;p3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102;p3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103" name="Google Shape;103;p3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7" name="Google Shape;107;p3"/>
          <p:cNvSpPr txBox="1">
            <a:spLocks noGrp="1"/>
          </p:cNvSpPr>
          <p:nvPr>
            <p:ph type="title" hasCustomPrompt="1"/>
          </p:nvPr>
        </p:nvSpPr>
        <p:spPr>
          <a:xfrm>
            <a:off x="2248150" y="539500"/>
            <a:ext cx="2298300" cy="1143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2242297" y="3984875"/>
            <a:ext cx="2298300" cy="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>
            <a:off x="431076" y="4267148"/>
            <a:ext cx="851140" cy="668466"/>
            <a:chOff x="431076" y="4267148"/>
            <a:chExt cx="851140" cy="668466"/>
          </a:xfrm>
        </p:grpSpPr>
        <p:sp>
          <p:nvSpPr>
            <p:cNvPr id="111" name="Google Shape;111;p3"/>
            <p:cNvSpPr/>
            <p:nvPr/>
          </p:nvSpPr>
          <p:spPr>
            <a:xfrm>
              <a:off x="943815" y="4267148"/>
              <a:ext cx="338400" cy="331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1076" y="4704914"/>
              <a:ext cx="236700" cy="2307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7914990" y="4444025"/>
            <a:ext cx="690064" cy="329108"/>
            <a:chOff x="7740700" y="4100311"/>
            <a:chExt cx="786936" cy="604089"/>
          </a:xfrm>
        </p:grpSpPr>
        <p:grpSp>
          <p:nvGrpSpPr>
            <p:cNvPr id="114" name="Google Shape;114;p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115" name="Google Shape;115;p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3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614" name="Google Shape;614;p13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15" name="Google Shape;61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16" name="Google Shape;61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" name="Google Shape;61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" name="Google Shape;61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9" name="Google Shape;61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0" name="Google Shape;62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" name="Google Shape;62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" name="Google Shape;62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5" name="Google Shape;62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26" name="Google Shape;62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7" name="Google Shape;62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8" name="Google Shape;62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" name="Google Shape;62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" name="Google Shape;63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" name="Google Shape;63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2" name="Google Shape;63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3" name="Google Shape;63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34" name="Google Shape;634;p13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635" name="Google Shape;63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36" name="Google Shape;63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" name="Google Shape;63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" name="Google Shape;63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9" name="Google Shape;63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0" name="Google Shape;64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64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" name="Google Shape;64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" name="Google Shape;64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" name="Google Shape;64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45" name="Google Shape;64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46" name="Google Shape;64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7" name="Google Shape;64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8" name="Google Shape;64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" name="Google Shape;64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" name="Google Shape;65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" name="Google Shape;65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2" name="Google Shape;65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3" name="Google Shape;65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54" name="Google Shape;654;p13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55" name="Google Shape;65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56" name="Google Shape;65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" name="Google Shape;65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" name="Google Shape;65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" name="Google Shape;66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" name="Google Shape;66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5" name="Google Shape;66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66" name="Google Shape;66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7" name="Google Shape;66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" name="Google Shape;66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" name="Google Shape;66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" name="Google Shape;67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" name="Google Shape;67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2" name="Google Shape;67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3" name="Google Shape;67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74" name="Google Shape;674;p13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675" name="Google Shape;675;p13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676" name="Google Shape;676;p13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" name="Google Shape;677;p13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8" name="Google Shape;678;p13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9" name="Google Shape;679;p13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0" name="Google Shape;680;p13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1" name="Google Shape;681;p13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2" name="Google Shape;682;p13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3" name="Google Shape;683;p13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684;p13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85" name="Google Shape;685;p13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686" name="Google Shape;686;p13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7" name="Google Shape;687;p13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8" name="Google Shape;688;p13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9" name="Google Shape;689;p13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0" name="Google Shape;690;p13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1" name="Google Shape;691;p13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2" name="Google Shape;692;p13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3" name="Google Shape;693;p13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694" name="Google Shape;694;p13"/>
          <p:cNvSpPr/>
          <p:nvPr/>
        </p:nvSpPr>
        <p:spPr>
          <a:xfrm>
            <a:off x="540475" y="1455200"/>
            <a:ext cx="8063700" cy="334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3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696" name="Google Shape;696;p13"/>
          <p:cNvSpPr txBox="1">
            <a:spLocks noGrp="1"/>
          </p:cNvSpPr>
          <p:nvPr>
            <p:ph type="subTitle" idx="1"/>
          </p:nvPr>
        </p:nvSpPr>
        <p:spPr>
          <a:xfrm>
            <a:off x="1560930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7" name="Google Shape;697;p13"/>
          <p:cNvSpPr txBox="1">
            <a:spLocks noGrp="1"/>
          </p:cNvSpPr>
          <p:nvPr>
            <p:ph type="subTitle" idx="2"/>
          </p:nvPr>
        </p:nvSpPr>
        <p:spPr>
          <a:xfrm>
            <a:off x="1560930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13"/>
          <p:cNvSpPr txBox="1">
            <a:spLocks noGrp="1"/>
          </p:cNvSpPr>
          <p:nvPr>
            <p:ph type="subTitle" idx="3"/>
          </p:nvPr>
        </p:nvSpPr>
        <p:spPr>
          <a:xfrm>
            <a:off x="1560930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9" name="Google Shape;699;p13"/>
          <p:cNvSpPr txBox="1">
            <a:spLocks noGrp="1"/>
          </p:cNvSpPr>
          <p:nvPr>
            <p:ph type="subTitle" idx="4"/>
          </p:nvPr>
        </p:nvSpPr>
        <p:spPr>
          <a:xfrm>
            <a:off x="1560930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"/>
          <p:cNvSpPr txBox="1">
            <a:spLocks noGrp="1"/>
          </p:cNvSpPr>
          <p:nvPr>
            <p:ph type="subTitle" idx="5"/>
          </p:nvPr>
        </p:nvSpPr>
        <p:spPr>
          <a:xfrm>
            <a:off x="1560930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1" name="Google Shape;701;p13"/>
          <p:cNvSpPr txBox="1">
            <a:spLocks noGrp="1"/>
          </p:cNvSpPr>
          <p:nvPr>
            <p:ph type="subTitle" idx="6"/>
          </p:nvPr>
        </p:nvSpPr>
        <p:spPr>
          <a:xfrm>
            <a:off x="1560930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3"/>
          <p:cNvSpPr txBox="1">
            <a:spLocks noGrp="1"/>
          </p:cNvSpPr>
          <p:nvPr>
            <p:ph type="subTitle" idx="7"/>
          </p:nvPr>
        </p:nvSpPr>
        <p:spPr>
          <a:xfrm flipH="1">
            <a:off x="4745922" y="156078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3" name="Google Shape;703;p13"/>
          <p:cNvSpPr txBox="1">
            <a:spLocks noGrp="1"/>
          </p:cNvSpPr>
          <p:nvPr>
            <p:ph type="subTitle" idx="8"/>
          </p:nvPr>
        </p:nvSpPr>
        <p:spPr>
          <a:xfrm flipH="1">
            <a:off x="5365422" y="192648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3"/>
          <p:cNvSpPr txBox="1">
            <a:spLocks noGrp="1"/>
          </p:cNvSpPr>
          <p:nvPr>
            <p:ph type="subTitle" idx="9"/>
          </p:nvPr>
        </p:nvSpPr>
        <p:spPr>
          <a:xfrm flipH="1">
            <a:off x="4745922" y="2600306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3"/>
          </p:nvPr>
        </p:nvSpPr>
        <p:spPr>
          <a:xfrm flipH="1">
            <a:off x="5365422" y="2966011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14"/>
          </p:nvPr>
        </p:nvSpPr>
        <p:spPr>
          <a:xfrm flipH="1">
            <a:off x="4745922" y="3639831"/>
            <a:ext cx="28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None/>
              <a:defRPr sz="20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subTitle" idx="15"/>
          </p:nvPr>
        </p:nvSpPr>
        <p:spPr>
          <a:xfrm flipH="1">
            <a:off x="5365422" y="4005536"/>
            <a:ext cx="2215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16" hasCustomPrompt="1"/>
          </p:nvPr>
        </p:nvSpPr>
        <p:spPr>
          <a:xfrm>
            <a:off x="682899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17" hasCustomPrompt="1"/>
          </p:nvPr>
        </p:nvSpPr>
        <p:spPr>
          <a:xfrm>
            <a:off x="682882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18" hasCustomPrompt="1"/>
          </p:nvPr>
        </p:nvSpPr>
        <p:spPr>
          <a:xfrm>
            <a:off x="682882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19" hasCustomPrompt="1"/>
          </p:nvPr>
        </p:nvSpPr>
        <p:spPr>
          <a:xfrm>
            <a:off x="7611818" y="1816685"/>
            <a:ext cx="8493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20" hasCustomPrompt="1"/>
          </p:nvPr>
        </p:nvSpPr>
        <p:spPr>
          <a:xfrm>
            <a:off x="7611818" y="2860363"/>
            <a:ext cx="849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21" hasCustomPrompt="1"/>
          </p:nvPr>
        </p:nvSpPr>
        <p:spPr>
          <a:xfrm>
            <a:off x="7611818" y="3893540"/>
            <a:ext cx="8493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_4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3" name="Google Shape;1613;p24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614" name="Google Shape;1614;p24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15" name="Google Shape;161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16" name="Google Shape;161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7" name="Google Shape;161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8" name="Google Shape;161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9" name="Google Shape;161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0" name="Google Shape;162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1" name="Google Shape;162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2" name="Google Shape;162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3" name="Google Shape;162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4" name="Google Shape;162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25" name="Google Shape;162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26" name="Google Shape;162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7" name="Google Shape;162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8" name="Google Shape;162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9" name="Google Shape;162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0" name="Google Shape;163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1" name="Google Shape;163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2" name="Google Shape;163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3" name="Google Shape;163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34" name="Google Shape;1634;p24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635" name="Google Shape;163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36" name="Google Shape;163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7" name="Google Shape;163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8" name="Google Shape;163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9" name="Google Shape;163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0" name="Google Shape;164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1" name="Google Shape;164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2" name="Google Shape;164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3" name="Google Shape;164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4" name="Google Shape;164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45" name="Google Shape;164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46" name="Google Shape;164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7" name="Google Shape;164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8" name="Google Shape;164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9" name="Google Shape;164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0" name="Google Shape;165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1" name="Google Shape;165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2" name="Google Shape;165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3" name="Google Shape;165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54" name="Google Shape;1654;p24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55" name="Google Shape;165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56" name="Google Shape;165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7" name="Google Shape;165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8" name="Google Shape;165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9" name="Google Shape;165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0" name="Google Shape;166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1" name="Google Shape;166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2" name="Google Shape;166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3" name="Google Shape;166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4" name="Google Shape;166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65" name="Google Shape;166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66" name="Google Shape;166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7" name="Google Shape;166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8" name="Google Shape;166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9" name="Google Shape;166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0" name="Google Shape;167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1" name="Google Shape;167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2" name="Google Shape;167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3" name="Google Shape;167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74" name="Google Shape;1674;p24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675" name="Google Shape;1675;p24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676" name="Google Shape;1676;p24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7" name="Google Shape;1677;p24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8" name="Google Shape;1678;p24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9" name="Google Shape;1679;p24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0" name="Google Shape;1680;p24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1" name="Google Shape;1681;p24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2" name="Google Shape;1682;p24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3" name="Google Shape;1683;p24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4" name="Google Shape;1684;p24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85" name="Google Shape;1685;p24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686" name="Google Shape;1686;p24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7" name="Google Shape;1687;p24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8" name="Google Shape;1688;p24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9" name="Google Shape;1689;p24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0" name="Google Shape;1690;p24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1" name="Google Shape;1691;p24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2" name="Google Shape;1692;p24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3" name="Google Shape;1693;p24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694" name="Google Shape;1694;p24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1695" name="Google Shape;1695;p24"/>
          <p:cNvSpPr/>
          <p:nvPr/>
        </p:nvSpPr>
        <p:spPr>
          <a:xfrm>
            <a:off x="540400" y="1458450"/>
            <a:ext cx="8064000" cy="297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4"/>
          <p:cNvSpPr txBox="1">
            <a:spLocks noGrp="1"/>
          </p:cNvSpPr>
          <p:nvPr>
            <p:ph type="body" idx="1"/>
          </p:nvPr>
        </p:nvSpPr>
        <p:spPr>
          <a:xfrm>
            <a:off x="815200" y="1454125"/>
            <a:ext cx="7513500" cy="29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b="1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1" name="Google Shape;1871;p27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872" name="Google Shape;1872;p27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73" name="Google Shape;187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74" name="Google Shape;187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5" name="Google Shape;187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6" name="Google Shape;187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7" name="Google Shape;187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8" name="Google Shape;187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79" name="Google Shape;187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0" name="Google Shape;188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1" name="Google Shape;188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2" name="Google Shape;188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83" name="Google Shape;188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84" name="Google Shape;188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5" name="Google Shape;188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6" name="Google Shape;188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7" name="Google Shape;188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8" name="Google Shape;188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89" name="Google Shape;188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0" name="Google Shape;189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1" name="Google Shape;189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92" name="Google Shape;1892;p27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93" name="Google Shape;189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94" name="Google Shape;189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5" name="Google Shape;189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6" name="Google Shape;189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7" name="Google Shape;189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8" name="Google Shape;189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9" name="Google Shape;189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0" name="Google Shape;190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1" name="Google Shape;190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2" name="Google Shape;190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03" name="Google Shape;190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04" name="Google Shape;190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5" name="Google Shape;190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6" name="Google Shape;190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7" name="Google Shape;190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8" name="Google Shape;190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9" name="Google Shape;190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0" name="Google Shape;191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1" name="Google Shape;191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12" name="Google Shape;1912;p27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13" name="Google Shape;191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14" name="Google Shape;191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5" name="Google Shape;191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6" name="Google Shape;191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7" name="Google Shape;191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8" name="Google Shape;191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9" name="Google Shape;191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0" name="Google Shape;192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1" name="Google Shape;192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2" name="Google Shape;192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23" name="Google Shape;192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24" name="Google Shape;192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5" name="Google Shape;192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6" name="Google Shape;192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7" name="Google Shape;192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8" name="Google Shape;192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29" name="Google Shape;192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0" name="Google Shape;193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1" name="Google Shape;193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932" name="Google Shape;1932;p27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933" name="Google Shape;1933;p27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934" name="Google Shape;1934;p27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5" name="Google Shape;1935;p27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6" name="Google Shape;1936;p27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7" name="Google Shape;1937;p27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8" name="Google Shape;1938;p27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9" name="Google Shape;1939;p27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0" name="Google Shape;1940;p27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1" name="Google Shape;1941;p27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2" name="Google Shape;1942;p27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43" name="Google Shape;1943;p27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944" name="Google Shape;1944;p27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5" name="Google Shape;1945;p27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6" name="Google Shape;1946;p27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7" name="Google Shape;1947;p27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8" name="Google Shape;1948;p27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9" name="Google Shape;1949;p27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0" name="Google Shape;1950;p27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51" name="Google Shape;1951;p27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952" name="Google Shape;1952;p27"/>
          <p:cNvSpPr txBox="1">
            <a:spLocks noGrp="1"/>
          </p:cNvSpPr>
          <p:nvPr>
            <p:ph type="title"/>
          </p:nvPr>
        </p:nvSpPr>
        <p:spPr>
          <a:xfrm>
            <a:off x="2639875" y="534501"/>
            <a:ext cx="386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  <p:sp>
        <p:nvSpPr>
          <p:cNvPr id="1953" name="Google Shape;1953;p27"/>
          <p:cNvSpPr txBox="1">
            <a:spLocks noGrp="1"/>
          </p:cNvSpPr>
          <p:nvPr>
            <p:ph type="subTitle" idx="1"/>
          </p:nvPr>
        </p:nvSpPr>
        <p:spPr>
          <a:xfrm>
            <a:off x="2983525" y="1382665"/>
            <a:ext cx="3179400" cy="117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27"/>
          <p:cNvSpPr txBox="1"/>
          <p:nvPr/>
        </p:nvSpPr>
        <p:spPr>
          <a:xfrm>
            <a:off x="1692625" y="4062750"/>
            <a:ext cx="5758800" cy="3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1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tral"/>
                <a:ea typeface="Spectral"/>
                <a:cs typeface="Spectral"/>
                <a:sym typeface="Spectr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5" name="Google Shape;1955;p27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7"/>
          <p:cNvSpPr/>
          <p:nvPr/>
        </p:nvSpPr>
        <p:spPr>
          <a:xfrm flipH="1">
            <a:off x="334652" y="4588866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solidFill>
          <a:schemeClr val="dk1"/>
        </a:solidFill>
        <a:effectLst/>
      </p:bgPr>
    </p:bg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oogle Shape;2049;p29"/>
          <p:cNvGrpSpPr/>
          <p:nvPr/>
        </p:nvGrpSpPr>
        <p:grpSpPr>
          <a:xfrm>
            <a:off x="-151025" y="-87459"/>
            <a:ext cx="9443950" cy="5336943"/>
            <a:chOff x="1366600" y="892542"/>
            <a:chExt cx="757200" cy="649200"/>
          </a:xfrm>
        </p:grpSpPr>
        <p:grpSp>
          <p:nvGrpSpPr>
            <p:cNvPr id="2050" name="Google Shape;2050;p29"/>
            <p:cNvGrpSpPr/>
            <p:nvPr/>
          </p:nvGrpSpPr>
          <p:grpSpPr>
            <a:xfrm>
              <a:off x="1366600" y="892542"/>
              <a:ext cx="757199" cy="649200"/>
              <a:chOff x="1366600" y="892542"/>
              <a:chExt cx="757199" cy="649200"/>
            </a:xfrm>
          </p:grpSpPr>
          <p:cxnSp>
            <p:nvCxnSpPr>
              <p:cNvPr id="2051" name="Google Shape;2051;p29"/>
              <p:cNvCxnSpPr/>
              <p:nvPr/>
            </p:nvCxnSpPr>
            <p:spPr>
              <a:xfrm>
                <a:off x="13666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2" name="Google Shape;2052;p29"/>
              <p:cNvCxnSpPr/>
              <p:nvPr/>
            </p:nvCxnSpPr>
            <p:spPr>
              <a:xfrm>
                <a:off x="15559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3" name="Google Shape;2053;p29"/>
              <p:cNvCxnSpPr/>
              <p:nvPr/>
            </p:nvCxnSpPr>
            <p:spPr>
              <a:xfrm>
                <a:off x="1745200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4" name="Google Shape;2054;p29"/>
              <p:cNvCxnSpPr/>
              <p:nvPr/>
            </p:nvCxnSpPr>
            <p:spPr>
              <a:xfrm>
                <a:off x="19344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5" name="Google Shape;2055;p29"/>
              <p:cNvCxnSpPr/>
              <p:nvPr/>
            </p:nvCxnSpPr>
            <p:spPr>
              <a:xfrm>
                <a:off x="2123799" y="892542"/>
                <a:ext cx="0" cy="64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56" name="Google Shape;2056;p29"/>
            <p:cNvGrpSpPr/>
            <p:nvPr/>
          </p:nvGrpSpPr>
          <p:grpSpPr>
            <a:xfrm>
              <a:off x="1366600" y="892542"/>
              <a:ext cx="757200" cy="645919"/>
              <a:chOff x="1366600" y="892542"/>
              <a:chExt cx="757200" cy="645919"/>
            </a:xfrm>
          </p:grpSpPr>
          <p:cxnSp>
            <p:nvCxnSpPr>
              <p:cNvPr id="2057" name="Google Shape;2057;p29"/>
              <p:cNvCxnSpPr/>
              <p:nvPr/>
            </p:nvCxnSpPr>
            <p:spPr>
              <a:xfrm>
                <a:off x="1366600" y="892542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8" name="Google Shape;2058;p29"/>
              <p:cNvCxnSpPr/>
              <p:nvPr/>
            </p:nvCxnSpPr>
            <p:spPr>
              <a:xfrm>
                <a:off x="1366600" y="1107849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9" name="Google Shape;2059;p29"/>
              <p:cNvCxnSpPr/>
              <p:nvPr/>
            </p:nvCxnSpPr>
            <p:spPr>
              <a:xfrm>
                <a:off x="1366600" y="1323155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0" name="Google Shape;2060;p29"/>
              <p:cNvCxnSpPr/>
              <p:nvPr/>
            </p:nvCxnSpPr>
            <p:spPr>
              <a:xfrm>
                <a:off x="1366600" y="1538461"/>
                <a:ext cx="757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61" name="Google Shape;2061;p29"/>
          <p:cNvGrpSpPr/>
          <p:nvPr/>
        </p:nvGrpSpPr>
        <p:grpSpPr>
          <a:xfrm rot="-5400000" flipH="1">
            <a:off x="7774437" y="2192363"/>
            <a:ext cx="1764041" cy="758764"/>
            <a:chOff x="6659230" y="279450"/>
            <a:chExt cx="2217246" cy="953700"/>
          </a:xfrm>
        </p:grpSpPr>
        <p:sp>
          <p:nvSpPr>
            <p:cNvPr id="2062" name="Google Shape;2062;p29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9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9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9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9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29"/>
          <p:cNvSpPr/>
          <p:nvPr/>
        </p:nvSpPr>
        <p:spPr>
          <a:xfrm flipH="1">
            <a:off x="259229" y="1477639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9"/>
          <p:cNvSpPr/>
          <p:nvPr/>
        </p:nvSpPr>
        <p:spPr>
          <a:xfrm flipH="1">
            <a:off x="6813956" y="176164"/>
            <a:ext cx="246900" cy="2403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9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484" name="Google Shape;484;p9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485" name="Google Shape;48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486" name="Google Shape;48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7" name="Google Shape;48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8" name="Google Shape;48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" name="Google Shape;48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" name="Google Shape;49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" name="Google Shape;49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2" name="Google Shape;49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3" name="Google Shape;49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4" name="Google Shape;49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496" name="Google Shape;49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" name="Google Shape;49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" name="Google Shape;49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9" name="Google Shape;49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0" name="Google Shape;50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1" name="Google Shape;50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" name="Google Shape;50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" name="Google Shape;50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4" name="Google Shape;504;p9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505" name="Google Shape;50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06" name="Google Shape;50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7" name="Google Shape;50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" name="Google Shape;50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" name="Google Shape;50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" name="Google Shape;51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" name="Google Shape;51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2" name="Google Shape;51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3" name="Google Shape;51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4" name="Google Shape;51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5" name="Google Shape;51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16" name="Google Shape;51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" name="Google Shape;51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8" name="Google Shape;51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9" name="Google Shape;51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0" name="Google Shape;52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1" name="Google Shape;52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2" name="Google Shape;52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3" name="Google Shape;52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24" name="Google Shape;524;p9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25" name="Google Shape;52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26" name="Google Shape;52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7" name="Google Shape;52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8" name="Google Shape;52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9" name="Google Shape;52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0" name="Google Shape;53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1" name="Google Shape;53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2" name="Google Shape;53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3" name="Google Shape;53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4" name="Google Shape;53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35" name="Google Shape;53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36" name="Google Shape;53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7" name="Google Shape;53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8" name="Google Shape;53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9" name="Google Shape;53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0" name="Google Shape;54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1" name="Google Shape;54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3" name="Google Shape;54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44" name="Google Shape;544;p9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545" name="Google Shape;545;p9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546" name="Google Shape;546;p9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7" name="Google Shape;547;p9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8" name="Google Shape;548;p9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9" name="Google Shape;549;p9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0" name="Google Shape;550;p9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1" name="Google Shape;551;p9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2" name="Google Shape;552;p9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3" name="Google Shape;553;p9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4" name="Google Shape;554;p9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5" name="Google Shape;555;p9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556" name="Google Shape;556;p9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7" name="Google Shape;557;p9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8" name="Google Shape;558;p9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9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0" name="Google Shape;560;p9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1" name="Google Shape;561;p9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2" name="Google Shape;562;p9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3" name="Google Shape;563;p9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564" name="Google Shape;564;p9"/>
          <p:cNvSpPr/>
          <p:nvPr/>
        </p:nvSpPr>
        <p:spPr>
          <a:xfrm>
            <a:off x="1114800" y="1086000"/>
            <a:ext cx="6914400" cy="2971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9"/>
          <p:cNvSpPr txBox="1">
            <a:spLocks noGrp="1"/>
          </p:cNvSpPr>
          <p:nvPr>
            <p:ph type="title"/>
          </p:nvPr>
        </p:nvSpPr>
        <p:spPr>
          <a:xfrm>
            <a:off x="2098025" y="1609100"/>
            <a:ext cx="49476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6" name="Google Shape;566;p9"/>
          <p:cNvSpPr txBox="1">
            <a:spLocks noGrp="1"/>
          </p:cNvSpPr>
          <p:nvPr>
            <p:ph type="subTitle" idx="1"/>
          </p:nvPr>
        </p:nvSpPr>
        <p:spPr>
          <a:xfrm>
            <a:off x="2098025" y="2389294"/>
            <a:ext cx="4947600" cy="1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67" name="Google Shape;567;p9"/>
          <p:cNvGrpSpPr/>
          <p:nvPr/>
        </p:nvGrpSpPr>
        <p:grpSpPr>
          <a:xfrm>
            <a:off x="8031636" y="337016"/>
            <a:ext cx="820754" cy="1064503"/>
            <a:chOff x="7465916" y="720492"/>
            <a:chExt cx="1139144" cy="1477450"/>
          </a:xfrm>
        </p:grpSpPr>
        <p:sp>
          <p:nvSpPr>
            <p:cNvPr id="568" name="Google Shape;568;p9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9"/>
          <p:cNvSpPr/>
          <p:nvPr/>
        </p:nvSpPr>
        <p:spPr>
          <a:xfrm flipH="1">
            <a:off x="7822627" y="4596843"/>
            <a:ext cx="429900" cy="418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56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5" name="Google Shape;1785;p26"/>
          <p:cNvGrpSpPr/>
          <p:nvPr/>
        </p:nvGrpSpPr>
        <p:grpSpPr>
          <a:xfrm>
            <a:off x="-35275" y="-31835"/>
            <a:ext cx="9214549" cy="5207170"/>
            <a:chOff x="-35275" y="-31835"/>
            <a:chExt cx="9214549" cy="5207170"/>
          </a:xfrm>
        </p:grpSpPr>
        <p:grpSp>
          <p:nvGrpSpPr>
            <p:cNvPr id="1786" name="Google Shape;1786;p26"/>
            <p:cNvGrpSpPr/>
            <p:nvPr/>
          </p:nvGrpSpPr>
          <p:grpSpPr>
            <a:xfrm>
              <a:off x="-35275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787" name="Google Shape;1787;p2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788" name="Google Shape;1788;p2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89" name="Google Shape;1789;p2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0" name="Google Shape;1790;p2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1" name="Google Shape;1791;p2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2" name="Google Shape;1792;p2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3" name="Google Shape;1793;p2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4" name="Google Shape;1794;p2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5" name="Google Shape;1795;p2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6" name="Google Shape;1796;p2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97" name="Google Shape;1797;p2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798" name="Google Shape;1798;p2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9" name="Google Shape;1799;p2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0" name="Google Shape;1800;p2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1" name="Google Shape;1801;p2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2" name="Google Shape;1802;p2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3" name="Google Shape;1803;p2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4" name="Google Shape;1804;p2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5" name="Google Shape;1805;p2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06" name="Google Shape;1806;p26"/>
            <p:cNvGrpSpPr/>
            <p:nvPr/>
          </p:nvGrpSpPr>
          <p:grpSpPr>
            <a:xfrm>
              <a:off x="4572003" y="-31835"/>
              <a:ext cx="4607271" cy="2603603"/>
              <a:chOff x="987999" y="461925"/>
              <a:chExt cx="1514404" cy="1507151"/>
            </a:xfrm>
          </p:grpSpPr>
          <p:grpSp>
            <p:nvGrpSpPr>
              <p:cNvPr id="1807" name="Google Shape;1807;p2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08" name="Google Shape;1808;p2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9" name="Google Shape;1809;p2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0" name="Google Shape;1810;p2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1" name="Google Shape;1811;p2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2" name="Google Shape;1812;p2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3" name="Google Shape;1813;p2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4" name="Google Shape;1814;p2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5" name="Google Shape;1815;p2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6" name="Google Shape;1816;p2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17" name="Google Shape;1817;p2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18" name="Google Shape;1818;p2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9" name="Google Shape;1819;p2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0" name="Google Shape;1820;p2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1" name="Google Shape;1821;p2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2" name="Google Shape;1822;p2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3" name="Google Shape;1823;p2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4" name="Google Shape;1824;p2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5" name="Google Shape;1825;p2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26" name="Google Shape;1826;p26"/>
            <p:cNvGrpSpPr/>
            <p:nvPr/>
          </p:nvGrpSpPr>
          <p:grpSpPr>
            <a:xfrm>
              <a:off x="-35275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827" name="Google Shape;1827;p2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28" name="Google Shape;1828;p2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9" name="Google Shape;1829;p2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0" name="Google Shape;1830;p2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1" name="Google Shape;1831;p2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2" name="Google Shape;1832;p2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3" name="Google Shape;1833;p2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4" name="Google Shape;1834;p2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5" name="Google Shape;1835;p2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6" name="Google Shape;1836;p2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37" name="Google Shape;1837;p2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38" name="Google Shape;1838;p2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9" name="Google Shape;1839;p2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0" name="Google Shape;1840;p2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1" name="Google Shape;1841;p2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2" name="Google Shape;1842;p2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3" name="Google Shape;1843;p2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4" name="Google Shape;1844;p2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5" name="Google Shape;1845;p2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46" name="Google Shape;1846;p26"/>
            <p:cNvGrpSpPr/>
            <p:nvPr/>
          </p:nvGrpSpPr>
          <p:grpSpPr>
            <a:xfrm>
              <a:off x="4572003" y="2571732"/>
              <a:ext cx="4607271" cy="2603603"/>
              <a:chOff x="987999" y="461925"/>
              <a:chExt cx="1514404" cy="1507151"/>
            </a:xfrm>
          </p:grpSpPr>
          <p:grpSp>
            <p:nvGrpSpPr>
              <p:cNvPr id="1847" name="Google Shape;1847;p26"/>
              <p:cNvGrpSpPr/>
              <p:nvPr/>
            </p:nvGrpSpPr>
            <p:grpSpPr>
              <a:xfrm>
                <a:off x="987999" y="461925"/>
                <a:ext cx="1514401" cy="1506302"/>
                <a:chOff x="987999" y="461925"/>
                <a:chExt cx="1514401" cy="1506302"/>
              </a:xfrm>
            </p:grpSpPr>
            <p:cxnSp>
              <p:nvCxnSpPr>
                <p:cNvPr id="1848" name="Google Shape;1848;p26"/>
                <p:cNvCxnSpPr/>
                <p:nvPr/>
              </p:nvCxnSpPr>
              <p:spPr>
                <a:xfrm>
                  <a:off x="9879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49" name="Google Shape;1849;p26"/>
                <p:cNvCxnSpPr/>
                <p:nvPr/>
              </p:nvCxnSpPr>
              <p:spPr>
                <a:xfrm>
                  <a:off x="11772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0" name="Google Shape;1850;p26"/>
                <p:cNvCxnSpPr/>
                <p:nvPr/>
              </p:nvCxnSpPr>
              <p:spPr>
                <a:xfrm>
                  <a:off x="13665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1" name="Google Shape;1851;p26"/>
                <p:cNvCxnSpPr/>
                <p:nvPr/>
              </p:nvCxnSpPr>
              <p:spPr>
                <a:xfrm>
                  <a:off x="15558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2" name="Google Shape;1852;p26"/>
                <p:cNvCxnSpPr/>
                <p:nvPr/>
              </p:nvCxnSpPr>
              <p:spPr>
                <a:xfrm>
                  <a:off x="17451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3" name="Google Shape;1853;p26"/>
                <p:cNvCxnSpPr/>
                <p:nvPr/>
              </p:nvCxnSpPr>
              <p:spPr>
                <a:xfrm>
                  <a:off x="19344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4" name="Google Shape;1854;p26"/>
                <p:cNvCxnSpPr/>
                <p:nvPr/>
              </p:nvCxnSpPr>
              <p:spPr>
                <a:xfrm>
                  <a:off x="21237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5" name="Google Shape;1855;p26"/>
                <p:cNvCxnSpPr/>
                <p:nvPr/>
              </p:nvCxnSpPr>
              <p:spPr>
                <a:xfrm>
                  <a:off x="2313099" y="461927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6" name="Google Shape;1856;p26"/>
                <p:cNvCxnSpPr/>
                <p:nvPr/>
              </p:nvCxnSpPr>
              <p:spPr>
                <a:xfrm>
                  <a:off x="2502400" y="461925"/>
                  <a:ext cx="0" cy="150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57" name="Google Shape;1857;p26"/>
              <p:cNvGrpSpPr/>
              <p:nvPr/>
            </p:nvGrpSpPr>
            <p:grpSpPr>
              <a:xfrm>
                <a:off x="987999" y="461927"/>
                <a:ext cx="1514404" cy="1507149"/>
                <a:chOff x="987999" y="461927"/>
                <a:chExt cx="1514404" cy="1507149"/>
              </a:xfrm>
            </p:grpSpPr>
            <p:cxnSp>
              <p:nvCxnSpPr>
                <p:cNvPr id="1858" name="Google Shape;1858;p26"/>
                <p:cNvCxnSpPr/>
                <p:nvPr/>
              </p:nvCxnSpPr>
              <p:spPr>
                <a:xfrm>
                  <a:off x="988003" y="461927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9" name="Google Shape;1859;p26"/>
                <p:cNvCxnSpPr/>
                <p:nvPr/>
              </p:nvCxnSpPr>
              <p:spPr>
                <a:xfrm>
                  <a:off x="987999" y="67723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0" name="Google Shape;1860;p26"/>
                <p:cNvCxnSpPr/>
                <p:nvPr/>
              </p:nvCxnSpPr>
              <p:spPr>
                <a:xfrm>
                  <a:off x="987999" y="892542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1" name="Google Shape;1861;p26"/>
                <p:cNvCxnSpPr/>
                <p:nvPr/>
              </p:nvCxnSpPr>
              <p:spPr>
                <a:xfrm>
                  <a:off x="987999" y="110784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2" name="Google Shape;1862;p26"/>
                <p:cNvCxnSpPr/>
                <p:nvPr/>
              </p:nvCxnSpPr>
              <p:spPr>
                <a:xfrm>
                  <a:off x="987999" y="1323155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3" name="Google Shape;1863;p26"/>
                <p:cNvCxnSpPr/>
                <p:nvPr/>
              </p:nvCxnSpPr>
              <p:spPr>
                <a:xfrm>
                  <a:off x="987999" y="1538461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4" name="Google Shape;1864;p26"/>
                <p:cNvCxnSpPr/>
                <p:nvPr/>
              </p:nvCxnSpPr>
              <p:spPr>
                <a:xfrm>
                  <a:off x="987999" y="1753768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65" name="Google Shape;1865;p26"/>
                <p:cNvCxnSpPr/>
                <p:nvPr/>
              </p:nvCxnSpPr>
              <p:spPr>
                <a:xfrm>
                  <a:off x="988003" y="1969076"/>
                  <a:ext cx="151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866" name="Google Shape;1866;p26"/>
          <p:cNvSpPr txBox="1">
            <a:spLocks noGrp="1"/>
          </p:cNvSpPr>
          <p:nvPr>
            <p:ph type="title"/>
          </p:nvPr>
        </p:nvSpPr>
        <p:spPr>
          <a:xfrm>
            <a:off x="539496" y="339325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26"/>
          <p:cNvGrpSpPr/>
          <p:nvPr/>
        </p:nvGrpSpPr>
        <p:grpSpPr>
          <a:xfrm flipH="1">
            <a:off x="8438760" y="4313593"/>
            <a:ext cx="474334" cy="655652"/>
            <a:chOff x="5996469" y="3940040"/>
            <a:chExt cx="474334" cy="655652"/>
          </a:xfrm>
        </p:grpSpPr>
        <p:sp>
          <p:nvSpPr>
            <p:cNvPr id="1868" name="Google Shape;1868;p26"/>
            <p:cNvSpPr/>
            <p:nvPr/>
          </p:nvSpPr>
          <p:spPr>
            <a:xfrm flipH="1">
              <a:off x="6132402" y="4269892"/>
              <a:ext cx="338400" cy="3258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6"/>
            <p:cNvSpPr/>
            <p:nvPr/>
          </p:nvSpPr>
          <p:spPr>
            <a:xfrm flipH="1">
              <a:off x="5996469" y="3940040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042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700" y="339325"/>
            <a:ext cx="8083800" cy="7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08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0" r:id="rId4"/>
    <p:sldLayoutId id="2147483673" r:id="rId5"/>
    <p:sldLayoutId id="2147483675" r:id="rId6"/>
    <p:sldLayoutId id="2147483681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33"/>
          <p:cNvSpPr/>
          <p:nvPr/>
        </p:nvSpPr>
        <p:spPr>
          <a:xfrm>
            <a:off x="1118025" y="1086025"/>
            <a:ext cx="6908700" cy="222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2080" name="Google Shape;2080;p33"/>
          <p:cNvSpPr txBox="1">
            <a:spLocks noGrp="1"/>
          </p:cNvSpPr>
          <p:nvPr>
            <p:ph type="subTitle" idx="1"/>
          </p:nvPr>
        </p:nvSpPr>
        <p:spPr>
          <a:xfrm>
            <a:off x="1976876" y="3690492"/>
            <a:ext cx="5190098" cy="1122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o-RO" sz="1200" noProof="0" dirty="0"/>
              <a:t>2025 – 2026 (Sem. I)</a:t>
            </a:r>
            <a:br>
              <a:rPr lang="ro-RO" sz="1200" noProof="0" dirty="0"/>
            </a:br>
            <a:r>
              <a:rPr lang="ro-RO" sz="1200" noProof="0" dirty="0"/>
              <a:t>Drd. Ștefan Iordache</a:t>
            </a:r>
            <a:br>
              <a:rPr lang="ro-RO" sz="1200" noProof="0" dirty="0"/>
            </a:br>
            <a:r>
              <a:rPr lang="ro-RO" sz="1200" noProof="0" dirty="0"/>
              <a:t>Conf. </a:t>
            </a:r>
            <a:r>
              <a:rPr lang="ro-RO" sz="1200" dirty="0"/>
              <a:t>Dr. Ciprian Păduraru</a:t>
            </a:r>
            <a:br>
              <a:rPr lang="ro-RO" sz="1200" noProof="0" dirty="0"/>
            </a:br>
            <a:r>
              <a:rPr lang="ro-RO" sz="1200" noProof="0" dirty="0"/>
              <a:t>Facultatea de Matematică și Informatică</a:t>
            </a:r>
          </a:p>
          <a:p>
            <a:pPr marL="0" indent="0"/>
            <a:r>
              <a:rPr lang="ro-RO" sz="1200" noProof="0" dirty="0"/>
              <a:t>Universitatea din București</a:t>
            </a:r>
          </a:p>
        </p:txBody>
      </p:sp>
      <p:sp>
        <p:nvSpPr>
          <p:cNvPr id="2081" name="Google Shape;2081;p33"/>
          <p:cNvSpPr txBox="1">
            <a:spLocks noGrp="1"/>
          </p:cNvSpPr>
          <p:nvPr>
            <p:ph type="ctrTitle"/>
          </p:nvPr>
        </p:nvSpPr>
        <p:spPr>
          <a:xfrm>
            <a:off x="1340625" y="1354950"/>
            <a:ext cx="6462600" cy="8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noProof="0" dirty="0"/>
              <a:t>Introducere în </a:t>
            </a:r>
            <a:r>
              <a:rPr lang="ro-RO" sz="3200" noProof="0" dirty="0" err="1"/>
              <a:t>Reinforcement</a:t>
            </a:r>
            <a:r>
              <a:rPr lang="ro-RO" sz="3200" noProof="0" dirty="0"/>
              <a:t> </a:t>
            </a:r>
            <a:r>
              <a:rPr lang="ro-RO" sz="3200" noProof="0" dirty="0" err="1"/>
              <a:t>Learning</a:t>
            </a:r>
            <a:endParaRPr lang="ro-RO" sz="3200" noProof="0" dirty="0"/>
          </a:p>
        </p:txBody>
      </p:sp>
      <p:sp>
        <p:nvSpPr>
          <p:cNvPr id="2082" name="Google Shape;2082;p33"/>
          <p:cNvSpPr/>
          <p:nvPr/>
        </p:nvSpPr>
        <p:spPr>
          <a:xfrm>
            <a:off x="2649300" y="2361196"/>
            <a:ext cx="3872285" cy="6893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ro-RO" noProof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Merriweather"/>
              </a:rPr>
              <a:t>Cursul #5</a:t>
            </a:r>
            <a:endParaRPr lang="ro-RO" b="0" i="0" noProof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Merriweather"/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3261615" y="2357391"/>
            <a:ext cx="2647657" cy="6893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lang="ro-RO" b="0" i="0" noProof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Merriweather"/>
            </a:endParaRPr>
          </a:p>
        </p:txBody>
      </p:sp>
      <p:grpSp>
        <p:nvGrpSpPr>
          <p:cNvPr id="2084" name="Google Shape;2084;p33"/>
          <p:cNvGrpSpPr/>
          <p:nvPr/>
        </p:nvGrpSpPr>
        <p:grpSpPr>
          <a:xfrm>
            <a:off x="7803335" y="4060517"/>
            <a:ext cx="798976" cy="380999"/>
            <a:chOff x="7740700" y="4100311"/>
            <a:chExt cx="786936" cy="604089"/>
          </a:xfrm>
        </p:grpSpPr>
        <p:grpSp>
          <p:nvGrpSpPr>
            <p:cNvPr id="2085" name="Google Shape;2085;p33"/>
            <p:cNvGrpSpPr/>
            <p:nvPr/>
          </p:nvGrpSpPr>
          <p:grpSpPr>
            <a:xfrm>
              <a:off x="7740700" y="4149700"/>
              <a:ext cx="737550" cy="554700"/>
              <a:chOff x="7740700" y="4149700"/>
              <a:chExt cx="737550" cy="554700"/>
            </a:xfrm>
          </p:grpSpPr>
          <p:sp>
            <p:nvSpPr>
              <p:cNvPr id="2086" name="Google Shape;2086;p33"/>
              <p:cNvSpPr/>
              <p:nvPr/>
            </p:nvSpPr>
            <p:spPr>
              <a:xfrm rot="5400000">
                <a:off x="7905550" y="4131700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  <p:sp>
            <p:nvSpPr>
              <p:cNvPr id="2087" name="Google Shape;2087;p33"/>
              <p:cNvSpPr/>
              <p:nvPr/>
            </p:nvSpPr>
            <p:spPr>
              <a:xfrm>
                <a:off x="7740700" y="4286500"/>
                <a:ext cx="86400" cy="2811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o-RO" noProof="0" dirty="0"/>
              </a:p>
            </p:txBody>
          </p:sp>
        </p:grpSp>
        <p:sp>
          <p:nvSpPr>
            <p:cNvPr id="2088" name="Google Shape;2088;p33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2089" name="Google Shape;2089;p33"/>
          <p:cNvSpPr/>
          <p:nvPr/>
        </p:nvSpPr>
        <p:spPr>
          <a:xfrm>
            <a:off x="2102264" y="175464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2090" name="Google Shape;2090;p33"/>
          <p:cNvSpPr/>
          <p:nvPr/>
        </p:nvSpPr>
        <p:spPr>
          <a:xfrm>
            <a:off x="948396" y="1289701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2091" name="Google Shape;2091;p33"/>
          <p:cNvSpPr/>
          <p:nvPr/>
        </p:nvSpPr>
        <p:spPr>
          <a:xfrm>
            <a:off x="7248344" y="3112759"/>
            <a:ext cx="427200" cy="4164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grpSp>
        <p:nvGrpSpPr>
          <p:cNvPr id="2092" name="Google Shape;2092;p33"/>
          <p:cNvGrpSpPr/>
          <p:nvPr/>
        </p:nvGrpSpPr>
        <p:grpSpPr>
          <a:xfrm>
            <a:off x="7459073" y="337966"/>
            <a:ext cx="1143140" cy="598828"/>
            <a:chOff x="7055900" y="279450"/>
            <a:chExt cx="1820576" cy="953700"/>
          </a:xfrm>
        </p:grpSpPr>
        <p:sp>
          <p:nvSpPr>
            <p:cNvPr id="2093" name="Google Shape;2093;p33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095" name="Google Shape;2095;p33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097" name="Google Shape;2097;p33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2098" name="Google Shape;2098;p33"/>
          <p:cNvGrpSpPr/>
          <p:nvPr/>
        </p:nvGrpSpPr>
        <p:grpSpPr>
          <a:xfrm>
            <a:off x="539126" y="3307343"/>
            <a:ext cx="584139" cy="656583"/>
            <a:chOff x="848509" y="2822478"/>
            <a:chExt cx="624748" cy="702228"/>
          </a:xfrm>
        </p:grpSpPr>
        <p:sp>
          <p:nvSpPr>
            <p:cNvPr id="2099" name="Google Shape;2099;p33"/>
            <p:cNvSpPr/>
            <p:nvPr/>
          </p:nvSpPr>
          <p:spPr>
            <a:xfrm rot="-5400000">
              <a:off x="950207" y="3001656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100" name="Google Shape;2100;p33"/>
            <p:cNvSpPr/>
            <p:nvPr/>
          </p:nvSpPr>
          <p:spPr>
            <a:xfrm rot="-5400000">
              <a:off x="904258" y="2953980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101" name="Google Shape;2101;p33"/>
            <p:cNvSpPr/>
            <p:nvPr/>
          </p:nvSpPr>
          <p:spPr>
            <a:xfrm rot="-5400000">
              <a:off x="858308" y="2906304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2102" name="Google Shape;2102;p33"/>
            <p:cNvSpPr/>
            <p:nvPr/>
          </p:nvSpPr>
          <p:spPr>
            <a:xfrm rot="-5400000">
              <a:off x="812359" y="2858628"/>
              <a:ext cx="5592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D8FF1FC3-63DA-C7DB-905F-9893BAFB7517}"/>
              </a:ext>
            </a:extLst>
          </p:cNvPr>
          <p:cNvSpPr txBox="1">
            <a:spLocks/>
          </p:cNvSpPr>
          <p:nvPr/>
        </p:nvSpPr>
        <p:spPr>
          <a:xfrm>
            <a:off x="539549" y="384824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GB" sz="4000" dirty="0"/>
              <a:t>Formula </a:t>
            </a:r>
            <a:r>
              <a:rPr lang="en-GB" sz="4000" dirty="0" err="1"/>
              <a:t>magică</a:t>
            </a:r>
            <a:r>
              <a:rPr lang="en-GB" sz="4000" dirty="0"/>
              <a:t>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73C2F-5E9C-9081-7CCC-ECF75BC2A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89" y="1835727"/>
            <a:ext cx="8500821" cy="147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7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Deep Q-Learning</a:t>
            </a:r>
            <a:endParaRPr sz="4400" dirty="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</a:t>
            </a:r>
            <a:r>
              <a:rPr lang="en-RO"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2</a:t>
            </a:r>
            <a:endParaRPr b="0" i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Merriweather;900"/>
            </a:endParaRP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31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1C01-FCE4-C258-A2B9-E77EF385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36" y="1126136"/>
            <a:ext cx="6927126" cy="784500"/>
          </a:xfrm>
        </p:spPr>
        <p:txBody>
          <a:bodyPr/>
          <a:lstStyle/>
          <a:p>
            <a:r>
              <a:rPr lang="en-RO" sz="3400" dirty="0"/>
              <a:t>De ce avem nevoie de mai mult?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86D4E-218F-4F04-6DF0-D85E2C249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2082800"/>
            <a:ext cx="6827519" cy="1934564"/>
          </a:xfrm>
        </p:spPr>
        <p:txBody>
          <a:bodyPr/>
          <a:lstStyle/>
          <a:p>
            <a:pPr algn="l">
              <a:lnSpc>
                <a:spcPct val="150000"/>
              </a:lnSpc>
              <a:buFontTx/>
              <a:buChar char="-"/>
            </a:pPr>
            <a:r>
              <a:rPr lang="en-RO" sz="1800" b="1" dirty="0">
                <a:solidFill>
                  <a:srgbClr val="FF0000"/>
                </a:solidFill>
              </a:rPr>
              <a:t>Mediile foarte mari sunt problematice!</a:t>
            </a:r>
          </a:p>
          <a:p>
            <a:pPr lvl="1" algn="l">
              <a:lnSpc>
                <a:spcPct val="150000"/>
              </a:lnSpc>
              <a:buFontTx/>
              <a:buChar char="-"/>
            </a:pPr>
            <a:r>
              <a:rPr lang="en-RO" sz="1600" dirty="0">
                <a:solidFill>
                  <a:schemeClr val="bg1">
                    <a:lumMod val="10000"/>
                  </a:schemeClr>
                </a:solidFill>
              </a:rPr>
              <a:t>Necesarul de memorie pentru salvarea și actualizarea tabelului este foarte mare.</a:t>
            </a:r>
          </a:p>
          <a:p>
            <a:pPr lvl="1" algn="l">
              <a:lnSpc>
                <a:spcPct val="150000"/>
              </a:lnSpc>
              <a:buFontTx/>
              <a:buChar char="-"/>
            </a:pPr>
            <a:r>
              <a:rPr lang="en-RO" sz="1600" dirty="0">
                <a:solidFill>
                  <a:schemeClr val="bg1">
                    <a:lumMod val="10000"/>
                  </a:schemeClr>
                </a:solidFill>
              </a:rPr>
              <a:t>Timpul de explorare este nerealist.</a:t>
            </a:r>
          </a:p>
        </p:txBody>
      </p:sp>
    </p:spTree>
    <p:extLst>
      <p:ext uri="{BB962C8B-B14F-4D97-AF65-F5344CB8AC3E}">
        <p14:creationId xmlns:p14="http://schemas.microsoft.com/office/powerpoint/2010/main" val="210962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D8FF1FC3-63DA-C7DB-905F-9893BAFB7517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GB" sz="3200" dirty="0"/>
              <a:t>Cum </a:t>
            </a:r>
            <a:r>
              <a:rPr lang="en-GB" sz="3200" dirty="0" err="1"/>
              <a:t>funcționează</a:t>
            </a:r>
            <a:r>
              <a:rPr lang="en-GB" sz="3200" dirty="0"/>
              <a:t> DQN/DQL?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013C5-E1FD-4C7C-7932-0B1331AB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17" y="1026168"/>
            <a:ext cx="5422765" cy="159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B4DCCB7-2182-117B-EAFE-8601E817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3192834"/>
            <a:ext cx="60960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7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D8FF1FC3-63DA-C7DB-905F-9893BAFB7517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GB" sz="3200" dirty="0"/>
              <a:t>Cum </a:t>
            </a:r>
            <a:r>
              <a:rPr lang="en-GB" sz="3200" dirty="0" err="1"/>
              <a:t>funcționează</a:t>
            </a:r>
            <a:r>
              <a:rPr lang="en-GB" sz="3200" dirty="0"/>
              <a:t> DQN/DQL?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F0BEA-1789-7A6B-9109-54CA9251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4" y="917740"/>
            <a:ext cx="7091547" cy="39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7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61E8C-6785-9AAB-78E3-519CDDF6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CB0022EA-E7D7-E843-5860-34D4D1E55C1B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GB" sz="3200" dirty="0"/>
              <a:t>Cum </a:t>
            </a:r>
            <a:r>
              <a:rPr lang="en-GB" sz="3200" dirty="0" err="1"/>
              <a:t>funcționează</a:t>
            </a:r>
            <a:r>
              <a:rPr lang="en-GB" sz="3200" dirty="0"/>
              <a:t> DQN/DQL?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39167-575C-B266-BC8C-D0E9FB33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1" y="886985"/>
            <a:ext cx="7595421" cy="411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06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D8FF1FC3-63DA-C7DB-905F-9893BAFB7517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GB" sz="3200" dirty="0" err="1"/>
              <a:t>Arhitectura</a:t>
            </a:r>
            <a:r>
              <a:rPr lang="en-GB" sz="3200" dirty="0"/>
              <a:t> DQN/DQL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577B45-A434-46BB-3BF9-0D02026D6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15" y="1053695"/>
            <a:ext cx="6566170" cy="346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771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Inițializarea</a:t>
            </a:r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E79D43F-C8C4-99FE-21D6-D42EEC61F366}"/>
              </a:ext>
            </a:extLst>
          </p:cNvPr>
          <p:cNvSpPr txBox="1">
            <a:spLocks/>
          </p:cNvSpPr>
          <p:nvPr/>
        </p:nvSpPr>
        <p:spPr>
          <a:xfrm>
            <a:off x="653390" y="2812346"/>
            <a:ext cx="2269395" cy="1413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Executăm un număr mare de pași pentru a construi setul de antrenare.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00AD7E-2606-5649-B802-FE013AE4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0" y="1520724"/>
            <a:ext cx="5026878" cy="112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0E8E6C-7111-043D-B645-DFC71BE1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11" y="2887169"/>
            <a:ext cx="4946313" cy="83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3719587" y="3720976"/>
            <a:ext cx="4537308" cy="97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Inițializăm Q Network cu ponderi aleatorii și le copiem către Target Network.</a:t>
            </a:r>
          </a:p>
        </p:txBody>
      </p:sp>
    </p:spTree>
    <p:extLst>
      <p:ext uri="{BB962C8B-B14F-4D97-AF65-F5344CB8AC3E}">
        <p14:creationId xmlns:p14="http://schemas.microsoft.com/office/powerpoint/2010/main" val="2548084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55"/>
          <p:cNvSpPr txBox="1">
            <a:spLocks noGrp="1"/>
          </p:cNvSpPr>
          <p:nvPr>
            <p:ph type="title"/>
          </p:nvPr>
        </p:nvSpPr>
        <p:spPr>
          <a:xfrm>
            <a:off x="539550" y="133119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Extragerea</a:t>
            </a:r>
            <a:r>
              <a:rPr lang="en" dirty="0"/>
              <a:t> </a:t>
            </a:r>
            <a:r>
              <a:rPr lang="en" dirty="0" err="1"/>
              <a:t>datelor</a:t>
            </a:r>
            <a:r>
              <a:rPr lang="en" dirty="0"/>
              <a:t> de </a:t>
            </a:r>
            <a:r>
              <a:rPr lang="en" dirty="0" err="1"/>
              <a:t>antrenare</a:t>
            </a:r>
            <a:endParaRPr dirty="0"/>
          </a:p>
        </p:txBody>
      </p:sp>
      <p:sp>
        <p:nvSpPr>
          <p:cNvPr id="4" name="Google Shape;2804;p55">
            <a:extLst>
              <a:ext uri="{FF2B5EF4-FFF2-40B4-BE49-F238E27FC236}">
                <a16:creationId xmlns:a16="http://schemas.microsoft.com/office/drawing/2014/main" id="{FCAE74F7-3E1F-B3CD-6FE9-71E8DDC7D288}"/>
              </a:ext>
            </a:extLst>
          </p:cNvPr>
          <p:cNvSpPr txBox="1"/>
          <p:nvPr/>
        </p:nvSpPr>
        <p:spPr>
          <a:xfrm>
            <a:off x="5119118" y="1863817"/>
            <a:ext cx="3430339" cy="35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RO" sz="16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ea typeface="Spectral"/>
              <a:cs typeface="Times New Roman" panose="02020603050405020304" pitchFamily="18" charset="0"/>
              <a:sym typeface="Spectr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C062B48-DA1A-7B93-EEB8-5E5AECF3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0" y="873819"/>
            <a:ext cx="7237379" cy="188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4BAB4EB-D9BC-67D1-9686-E47551D6A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0" y="2956371"/>
            <a:ext cx="7237378" cy="18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46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55"/>
          <p:cNvSpPr txBox="1">
            <a:spLocks noGrp="1"/>
          </p:cNvSpPr>
          <p:nvPr>
            <p:ph type="title"/>
          </p:nvPr>
        </p:nvSpPr>
        <p:spPr>
          <a:xfrm>
            <a:off x="539550" y="356855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Extragerea</a:t>
            </a:r>
            <a:r>
              <a:rPr lang="en" dirty="0"/>
              <a:t> </a:t>
            </a:r>
            <a:r>
              <a:rPr lang="en" dirty="0" err="1"/>
              <a:t>datelor</a:t>
            </a:r>
            <a:r>
              <a:rPr lang="en" dirty="0"/>
              <a:t> de </a:t>
            </a:r>
            <a:r>
              <a:rPr lang="en" dirty="0" err="1"/>
              <a:t>antrenare</a:t>
            </a:r>
            <a:endParaRPr dirty="0"/>
          </a:p>
        </p:txBody>
      </p:sp>
      <p:sp>
        <p:nvSpPr>
          <p:cNvPr id="4" name="Google Shape;2804;p55">
            <a:extLst>
              <a:ext uri="{FF2B5EF4-FFF2-40B4-BE49-F238E27FC236}">
                <a16:creationId xmlns:a16="http://schemas.microsoft.com/office/drawing/2014/main" id="{FCAE74F7-3E1F-B3CD-6FE9-71E8DDC7D288}"/>
              </a:ext>
            </a:extLst>
          </p:cNvPr>
          <p:cNvSpPr txBox="1"/>
          <p:nvPr/>
        </p:nvSpPr>
        <p:spPr>
          <a:xfrm>
            <a:off x="5119118" y="1863817"/>
            <a:ext cx="3430339" cy="35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RO" sz="16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ea typeface="Spectral"/>
              <a:cs typeface="Times New Roman" panose="02020603050405020304" pitchFamily="18" charset="0"/>
              <a:sym typeface="Spectr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C795F8-6B24-B1C7-94CE-E7D7854B0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88" y="1346938"/>
            <a:ext cx="8210823" cy="34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478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" name="Google Shape;2150;p36"/>
          <p:cNvGrpSpPr/>
          <p:nvPr/>
        </p:nvGrpSpPr>
        <p:grpSpPr>
          <a:xfrm>
            <a:off x="1812907" y="1955093"/>
            <a:ext cx="731519" cy="822961"/>
            <a:chOff x="4314469" y="1612892"/>
            <a:chExt cx="486900" cy="607800"/>
          </a:xfrm>
        </p:grpSpPr>
        <p:sp>
          <p:nvSpPr>
            <p:cNvPr id="2151" name="Google Shape;2151;p36"/>
            <p:cNvSpPr/>
            <p:nvPr/>
          </p:nvSpPr>
          <p:spPr>
            <a:xfrm rot="5400000" flipH="1">
              <a:off x="4277419" y="1649942"/>
              <a:ext cx="5610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 rot="5400000" flipH="1">
              <a:off x="4277419" y="1696742"/>
              <a:ext cx="561000" cy="4869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2" name="Google Shape;2162;p36"/>
          <p:cNvGrpSpPr/>
          <p:nvPr/>
        </p:nvGrpSpPr>
        <p:grpSpPr>
          <a:xfrm>
            <a:off x="4206240" y="3486412"/>
            <a:ext cx="731519" cy="822961"/>
            <a:chOff x="4314469" y="1612892"/>
            <a:chExt cx="486900" cy="607800"/>
          </a:xfrm>
        </p:grpSpPr>
        <p:sp>
          <p:nvSpPr>
            <p:cNvPr id="2163" name="Google Shape;2163;p36"/>
            <p:cNvSpPr/>
            <p:nvPr/>
          </p:nvSpPr>
          <p:spPr>
            <a:xfrm rot="5400000" flipH="1">
              <a:off x="4277419" y="1649942"/>
              <a:ext cx="561000" cy="4869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6"/>
            <p:cNvSpPr/>
            <p:nvPr/>
          </p:nvSpPr>
          <p:spPr>
            <a:xfrm rot="5400000" flipH="1">
              <a:off x="4277419" y="1696742"/>
              <a:ext cx="561000" cy="486900"/>
            </a:xfrm>
            <a:prstGeom prst="flowChartDelay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5" name="Google Shape;2165;p36"/>
          <p:cNvSpPr txBox="1">
            <a:spLocks noGrp="1"/>
          </p:cNvSpPr>
          <p:nvPr>
            <p:ph type="title"/>
          </p:nvPr>
        </p:nvSpPr>
        <p:spPr>
          <a:xfrm>
            <a:off x="540475" y="342800"/>
            <a:ext cx="8062200" cy="7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Cuprins</a:t>
            </a:r>
            <a:endParaRPr/>
          </a:p>
        </p:txBody>
      </p:sp>
      <p:sp>
        <p:nvSpPr>
          <p:cNvPr id="2166" name="Google Shape;2166;p36"/>
          <p:cNvSpPr txBox="1">
            <a:spLocks noGrp="1"/>
          </p:cNvSpPr>
          <p:nvPr>
            <p:ph type="subTitle" idx="1"/>
          </p:nvPr>
        </p:nvSpPr>
        <p:spPr>
          <a:xfrm>
            <a:off x="2603255" y="2258733"/>
            <a:ext cx="293950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Recapitulare</a:t>
            </a:r>
            <a:endParaRPr dirty="0"/>
          </a:p>
        </p:txBody>
      </p:sp>
      <p:sp>
        <p:nvSpPr>
          <p:cNvPr id="2168" name="Google Shape;2168;p36"/>
          <p:cNvSpPr txBox="1">
            <a:spLocks noGrp="1"/>
          </p:cNvSpPr>
          <p:nvPr>
            <p:ph type="subTitle" idx="3"/>
          </p:nvPr>
        </p:nvSpPr>
        <p:spPr>
          <a:xfrm>
            <a:off x="4996605" y="3818298"/>
            <a:ext cx="222113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Deep Q-Learning</a:t>
            </a:r>
            <a:endParaRPr dirty="0"/>
          </a:p>
        </p:txBody>
      </p:sp>
      <p:sp>
        <p:nvSpPr>
          <p:cNvPr id="2178" name="Google Shape;2178;p36"/>
          <p:cNvSpPr txBox="1">
            <a:spLocks noGrp="1"/>
          </p:cNvSpPr>
          <p:nvPr>
            <p:ph type="title" idx="16"/>
          </p:nvPr>
        </p:nvSpPr>
        <p:spPr>
          <a:xfrm>
            <a:off x="1754079" y="2162854"/>
            <a:ext cx="8493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79" name="Google Shape;2179;p36"/>
          <p:cNvSpPr txBox="1">
            <a:spLocks noGrp="1"/>
          </p:cNvSpPr>
          <p:nvPr>
            <p:ph type="title" idx="17"/>
          </p:nvPr>
        </p:nvSpPr>
        <p:spPr>
          <a:xfrm>
            <a:off x="4147395" y="3699798"/>
            <a:ext cx="849300" cy="4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4" name="Google Shape;2184;p36"/>
          <p:cNvSpPr/>
          <p:nvPr/>
        </p:nvSpPr>
        <p:spPr>
          <a:xfrm>
            <a:off x="8433925" y="1294527"/>
            <a:ext cx="337500" cy="3291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36"/>
          <p:cNvSpPr/>
          <p:nvPr/>
        </p:nvSpPr>
        <p:spPr>
          <a:xfrm>
            <a:off x="957921" y="174426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730569" y="2314187"/>
            <a:ext cx="2715491" cy="104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Selectăm un batch aleatoriu drept input pentru cele două rețele.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1A98AE-3486-D20A-0C86-35B6D51E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776" y="1836291"/>
            <a:ext cx="44450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35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1" y="1903863"/>
            <a:ext cx="3036212" cy="187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Folosim starea curentă (S1, S27) din sample pentru </a:t>
            </a:r>
            <a:r>
              <a:rPr lang="en-RO" b="0">
                <a:solidFill>
                  <a:schemeClr val="bg1">
                    <a:lumMod val="10000"/>
                  </a:schemeClr>
                </a:solidFill>
              </a:rPr>
              <a:t>a </a:t>
            </a:r>
            <a:r>
              <a:rPr lang="en-US" b="0" dirty="0" err="1">
                <a:solidFill>
                  <a:schemeClr val="bg1">
                    <a:lumMod val="10000"/>
                  </a:schemeClr>
                </a:solidFill>
              </a:rPr>
              <a:t>calcula</a:t>
            </a:r>
            <a:r>
              <a:rPr lang="en-RO" b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valoarea Q pentru toate acțiunile care pot fi realizate din starea respectivă.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16DEC9-A93C-D735-1FE1-EF14B228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19" y="1838136"/>
            <a:ext cx="4758522" cy="20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Target 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62281BA-F2BA-F78C-035A-6BB53B4E2AC5}"/>
              </a:ext>
            </a:extLst>
          </p:cNvPr>
          <p:cNvSpPr txBox="1">
            <a:spLocks/>
          </p:cNvSpPr>
          <p:nvPr/>
        </p:nvSpPr>
        <p:spPr>
          <a:xfrm>
            <a:off x="539500" y="1826205"/>
            <a:ext cx="3868727" cy="249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Folosim starea următoare drept input pentru Target Network, </a:t>
            </a:r>
            <a:r>
              <a:rPr lang="en-RO" b="0">
                <a:solidFill>
                  <a:schemeClr val="bg1">
                    <a:lumMod val="10000"/>
                  </a:schemeClr>
                </a:solidFill>
              </a:rPr>
              <a:t>astfel </a:t>
            </a:r>
            <a:r>
              <a:rPr lang="en-US" b="0" dirty="0" err="1">
                <a:solidFill>
                  <a:schemeClr val="bg1">
                    <a:lumMod val="10000"/>
                  </a:schemeClr>
                </a:solidFill>
              </a:rPr>
              <a:t>calculând</a:t>
            </a:r>
            <a:r>
              <a:rPr lang="en-RO" b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valorile Q pentru toate acțiunile care pot fi luate din starea următoare. 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Selectăm acțiunea cu Q-value maxim.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FAE7F1A-CFBE-3B28-2576-47C1AB9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87" y="1951728"/>
            <a:ext cx="3614761" cy="17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4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Target Q-</a:t>
            </a:r>
            <a:r>
              <a:rPr lang="ro-RO" sz="2400" dirty="0" err="1"/>
              <a:t>Value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Graphical user interface, diagram, text, application&#10;&#10;Description automatically generated">
            <a:extLst>
              <a:ext uri="{FF2B5EF4-FFF2-40B4-BE49-F238E27FC236}">
                <a16:creationId xmlns:a16="http://schemas.microsoft.com/office/drawing/2014/main" id="{C7446BC6-1F98-D1BE-3552-7A7F49A7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083" y="1471799"/>
            <a:ext cx="5537733" cy="29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24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Loss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EA4160-B19E-B83E-77F5-3DBF9514E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624" y="1471799"/>
            <a:ext cx="5786651" cy="29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5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</a:t>
            </a:r>
            <a:r>
              <a:rPr lang="ro-RO" sz="2400" dirty="0" err="1"/>
              <a:t>Loss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E9E65C-959C-0E8F-586C-28FDD211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89" y="1471799"/>
            <a:ext cx="5735522" cy="29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Back-</a:t>
            </a:r>
            <a:r>
              <a:rPr lang="ro-RO" sz="2400" dirty="0" err="1"/>
              <a:t>Propagation</a:t>
            </a:r>
            <a:r>
              <a:rPr lang="ro-RO" sz="2400" dirty="0"/>
              <a:t> – Q-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BC5D185-6869-77B5-8640-27401128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712" y="1861683"/>
            <a:ext cx="4625738" cy="2135983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539550" y="1894558"/>
            <a:ext cx="3215604" cy="20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Actualizăm ponderile pentru Q-Network prin procedeul denumit Back-Propagation, asistat de Gradient Descent.</a:t>
            </a:r>
          </a:p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Nu sunt actualizate ponderile pentru Target Network!</a:t>
            </a:r>
          </a:p>
        </p:txBody>
      </p:sp>
    </p:spTree>
    <p:extLst>
      <p:ext uri="{BB962C8B-B14F-4D97-AF65-F5344CB8AC3E}">
        <p14:creationId xmlns:p14="http://schemas.microsoft.com/office/powerpoint/2010/main" val="2163691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50" y="340409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DQN – Update Target </a:t>
            </a:r>
            <a:r>
              <a:rPr lang="ro-RO" sz="2400" dirty="0" err="1"/>
              <a:t>Network</a:t>
            </a:r>
            <a:endParaRPr lang="ro-RO" sz="24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7617E7F8-5A81-133F-F738-D36F711B0D80}"/>
              </a:ext>
            </a:extLst>
          </p:cNvPr>
          <p:cNvSpPr txBox="1">
            <a:spLocks/>
          </p:cNvSpPr>
          <p:nvPr/>
        </p:nvSpPr>
        <p:spPr>
          <a:xfrm>
            <a:off x="539550" y="1440566"/>
            <a:ext cx="3215604" cy="141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tral"/>
              <a:buChar char="●"/>
              <a:defRPr sz="1400" b="1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●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○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ectral"/>
              <a:buChar char="■"/>
              <a:defRPr sz="1400" b="0" i="0" u="none" strike="noStrike" cap="non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defRPr>
            </a:lvl9pPr>
          </a:lstStyle>
          <a:p>
            <a:pPr>
              <a:lnSpc>
                <a:spcPct val="150000"/>
              </a:lnSpc>
            </a:pPr>
            <a:r>
              <a:rPr lang="en-RO" b="0" dirty="0">
                <a:solidFill>
                  <a:schemeClr val="bg1">
                    <a:lumMod val="10000"/>
                  </a:schemeClr>
                </a:solidFill>
              </a:rPr>
              <a:t>Actualizarea Target Network se realizează prin copierea Q-Network după T momente de timp.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034B66-12DD-AEE0-1A43-79683BDB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84" y="2763672"/>
            <a:ext cx="5415105" cy="159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6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1C01-FCE4-C258-A2B9-E77EF385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786" y="842416"/>
            <a:ext cx="6932428" cy="345866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Target Network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mandatoriu</a:t>
            </a:r>
            <a:r>
              <a:rPr lang="en-US" dirty="0"/>
              <a:t>?</a:t>
            </a:r>
            <a:br>
              <a:rPr lang="en-RO" dirty="0"/>
            </a:br>
            <a:br>
              <a:rPr lang="en-RO"/>
            </a:br>
            <a:r>
              <a:rPr lang="en-US" sz="4000" b="1" dirty="0">
                <a:solidFill>
                  <a:srgbClr val="FF0000"/>
                </a:solidFill>
              </a:rPr>
              <a:t>NU!!!!</a:t>
            </a:r>
            <a:br>
              <a:rPr lang="en-RO" dirty="0"/>
            </a:br>
            <a:endParaRPr lang="en-RO" sz="2000" i="1" dirty="0"/>
          </a:p>
        </p:txBody>
      </p:sp>
    </p:spTree>
    <p:extLst>
      <p:ext uri="{BB962C8B-B14F-4D97-AF65-F5344CB8AC3E}">
        <p14:creationId xmlns:p14="http://schemas.microsoft.com/office/powerpoint/2010/main" val="118952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/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Deep Q-</a:t>
            </a:r>
            <a:r>
              <a:rPr lang="ro-RO" sz="2400" dirty="0" err="1"/>
              <a:t>Learning</a:t>
            </a:r>
            <a:r>
              <a:rPr lang="ro-RO" sz="2400" dirty="0"/>
              <a:t> vs. </a:t>
            </a:r>
            <a:r>
              <a:rPr lang="ro-RO" sz="2400" dirty="0" err="1"/>
              <a:t>Double</a:t>
            </a:r>
            <a:r>
              <a:rPr lang="ro-RO" sz="2400" dirty="0"/>
              <a:t> Q-</a:t>
            </a:r>
            <a:r>
              <a:rPr lang="ro-RO" sz="2400" dirty="0" err="1"/>
              <a:t>Learning</a:t>
            </a:r>
            <a:endParaRPr lang="ro-RO" sz="2400" dirty="0"/>
          </a:p>
        </p:txBody>
      </p:sp>
      <p:sp>
        <p:nvSpPr>
          <p:cNvPr id="2477" name="Google Shape;2477;p45"/>
          <p:cNvSpPr txBox="1">
            <a:spLocks noGrp="1"/>
          </p:cNvSpPr>
          <p:nvPr>
            <p:ph type="body" idx="1"/>
          </p:nvPr>
        </p:nvSpPr>
        <p:spPr>
          <a:xfrm>
            <a:off x="539499" y="1471800"/>
            <a:ext cx="8064899" cy="29613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>
              <a:lnSpc>
                <a:spcPct val="150000"/>
              </a:lnSpc>
              <a:buChar char="●"/>
            </a:pPr>
            <a:r>
              <a:rPr lang="ro-RO" sz="1800" b="1" dirty="0"/>
              <a:t>Dezavantajele Deep Q-</a:t>
            </a:r>
            <a:r>
              <a:rPr lang="ro-RO" sz="1800" b="1" dirty="0" err="1"/>
              <a:t>Learning</a:t>
            </a:r>
            <a:r>
              <a:rPr lang="ro-RO" sz="1800" b="1" dirty="0"/>
              <a:t>:</a:t>
            </a:r>
          </a:p>
          <a:p>
            <a:pPr lvl="2">
              <a:lnSpc>
                <a:spcPct val="150000"/>
              </a:lnSpc>
              <a:buChar char="●"/>
            </a:pPr>
            <a:r>
              <a:rPr lang="ro-RO" sz="1800" dirty="0"/>
              <a:t>Supraestimare Q(s, a)</a:t>
            </a:r>
          </a:p>
          <a:p>
            <a:pPr lvl="2">
              <a:lnSpc>
                <a:spcPct val="150000"/>
              </a:lnSpc>
              <a:buChar char="●"/>
            </a:pPr>
            <a:r>
              <a:rPr lang="ro-RO" sz="1800" dirty="0" err="1"/>
              <a:t>Maximization</a:t>
            </a:r>
            <a:r>
              <a:rPr lang="ro-RO" sz="1800" dirty="0"/>
              <a:t> </a:t>
            </a:r>
            <a:r>
              <a:rPr lang="ro-RO" sz="1800" dirty="0" err="1"/>
              <a:t>bias</a:t>
            </a:r>
            <a:r>
              <a:rPr lang="ro-RO" sz="1800" dirty="0"/>
              <a:t>!</a:t>
            </a:r>
          </a:p>
          <a:p>
            <a:pPr lvl="1">
              <a:lnSpc>
                <a:spcPct val="150000"/>
              </a:lnSpc>
              <a:buFont typeface="Spectral"/>
              <a:buChar char="●"/>
            </a:pPr>
            <a:r>
              <a:rPr lang="ro-RO" sz="1800" b="1" dirty="0"/>
              <a:t>Ce facem?</a:t>
            </a:r>
          </a:p>
          <a:p>
            <a:pPr lvl="2">
              <a:lnSpc>
                <a:spcPct val="150000"/>
              </a:lnSpc>
              <a:buFont typeface="Spectral"/>
              <a:buChar char="●"/>
            </a:pPr>
            <a:r>
              <a:rPr lang="ro-RO" sz="1800" b="1" dirty="0"/>
              <a:t>Introducem Target </a:t>
            </a:r>
            <a:r>
              <a:rPr lang="ro-RO" sz="1800" b="1" dirty="0" err="1"/>
              <a:t>Network</a:t>
            </a:r>
            <a:r>
              <a:rPr lang="ro-RO" sz="1800" b="1" dirty="0"/>
              <a:t> și obținem „</a:t>
            </a:r>
            <a:r>
              <a:rPr lang="ro-RO" sz="1800" b="1" dirty="0" err="1"/>
              <a:t>Double</a:t>
            </a:r>
            <a:r>
              <a:rPr lang="ro-RO" sz="1800" b="1" dirty="0"/>
              <a:t> Q-</a:t>
            </a:r>
            <a:r>
              <a:rPr lang="ro-RO" sz="1800" b="1" dirty="0" err="1"/>
              <a:t>Learning</a:t>
            </a:r>
            <a:r>
              <a:rPr lang="ro-RO" sz="1800" b="1" dirty="0"/>
              <a:t>”</a:t>
            </a:r>
          </a:p>
          <a:p>
            <a:pPr lvl="2">
              <a:lnSpc>
                <a:spcPct val="150000"/>
              </a:lnSpc>
              <a:buChar char="●"/>
            </a:pPr>
            <a:endParaRPr lang="ro-RO" sz="1800" dirty="0"/>
          </a:p>
        </p:txBody>
      </p:sp>
      <p:sp>
        <p:nvSpPr>
          <p:cNvPr id="2478" name="Google Shape;2478;p45"/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/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/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/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/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/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883F8F-8F96-A89C-0D48-B17B798C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191" y="1588591"/>
            <a:ext cx="2820629" cy="4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4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37"/>
          <p:cNvSpPr txBox="1">
            <a:spLocks noGrp="1"/>
          </p:cNvSpPr>
          <p:nvPr>
            <p:ph type="title" idx="2"/>
          </p:nvPr>
        </p:nvSpPr>
        <p:spPr>
          <a:xfrm>
            <a:off x="2210650" y="1683075"/>
            <a:ext cx="4720200" cy="17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/>
              <a:t>Recapitulare</a:t>
            </a:r>
            <a:endParaRPr sz="4400" dirty="0"/>
          </a:p>
        </p:txBody>
      </p:sp>
      <p:sp>
        <p:nvSpPr>
          <p:cNvPr id="2193" name="Google Shape;2193;p37"/>
          <p:cNvSpPr/>
          <p:nvPr/>
        </p:nvSpPr>
        <p:spPr>
          <a:xfrm>
            <a:off x="22951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4" name="Google Shape;2194;p37"/>
          <p:cNvSpPr/>
          <p:nvPr/>
        </p:nvSpPr>
        <p:spPr>
          <a:xfrm>
            <a:off x="2231651" y="540928"/>
            <a:ext cx="1907849" cy="1148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Merriweather;900"/>
              </a:rPr>
              <a:t>01</a:t>
            </a:r>
          </a:p>
        </p:txBody>
      </p:sp>
      <p:sp>
        <p:nvSpPr>
          <p:cNvPr id="2195" name="Google Shape;2195;p37"/>
          <p:cNvSpPr/>
          <p:nvPr/>
        </p:nvSpPr>
        <p:spPr>
          <a:xfrm>
            <a:off x="1594863" y="1565164"/>
            <a:ext cx="236700" cy="2307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7"/>
          <p:cNvSpPr/>
          <p:nvPr/>
        </p:nvSpPr>
        <p:spPr>
          <a:xfrm>
            <a:off x="6757396" y="3778965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7" name="Google Shape;2197;p37"/>
          <p:cNvGrpSpPr/>
          <p:nvPr/>
        </p:nvGrpSpPr>
        <p:grpSpPr>
          <a:xfrm>
            <a:off x="6939236" y="1683082"/>
            <a:ext cx="1370960" cy="1778111"/>
            <a:chOff x="7465916" y="720492"/>
            <a:chExt cx="1139144" cy="1477450"/>
          </a:xfrm>
        </p:grpSpPr>
        <p:sp>
          <p:nvSpPr>
            <p:cNvPr id="2198" name="Google Shape;2198;p37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4" name="Google Shape;2204;p37"/>
          <p:cNvGrpSpPr/>
          <p:nvPr/>
        </p:nvGrpSpPr>
        <p:grpSpPr>
          <a:xfrm rot="5400000">
            <a:off x="-149785" y="2103340"/>
            <a:ext cx="1764685" cy="924421"/>
            <a:chOff x="7055900" y="279450"/>
            <a:chExt cx="1820576" cy="953700"/>
          </a:xfrm>
        </p:grpSpPr>
        <p:sp>
          <p:nvSpPr>
            <p:cNvPr id="2205" name="Google Shape;2205;p37"/>
            <p:cNvSpPr/>
            <p:nvPr/>
          </p:nvSpPr>
          <p:spPr>
            <a:xfrm>
              <a:off x="7055900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7272619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7489338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7706057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0" name="Google Shape;2210;p37"/>
          <p:cNvSpPr/>
          <p:nvPr/>
        </p:nvSpPr>
        <p:spPr>
          <a:xfrm>
            <a:off x="3843151" y="434151"/>
            <a:ext cx="236700" cy="2307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>
          <a:extLst>
            <a:ext uri="{FF2B5EF4-FFF2-40B4-BE49-F238E27FC236}">
              <a16:creationId xmlns:a16="http://schemas.microsoft.com/office/drawing/2014/main" id="{45167005-C903-520B-7C94-39B23014A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55">
            <a:extLst>
              <a:ext uri="{FF2B5EF4-FFF2-40B4-BE49-F238E27FC236}">
                <a16:creationId xmlns:a16="http://schemas.microsoft.com/office/drawing/2014/main" id="{53418A5E-764F-6084-0C51-513CAD8991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0" y="356855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Double Q-Learning</a:t>
            </a:r>
            <a:endParaRPr dirty="0"/>
          </a:p>
        </p:txBody>
      </p:sp>
      <p:sp>
        <p:nvSpPr>
          <p:cNvPr id="4" name="Google Shape;2804;p55">
            <a:extLst>
              <a:ext uri="{FF2B5EF4-FFF2-40B4-BE49-F238E27FC236}">
                <a16:creationId xmlns:a16="http://schemas.microsoft.com/office/drawing/2014/main" id="{4DD4B007-AA08-0802-9408-DB3CD2FFC994}"/>
              </a:ext>
            </a:extLst>
          </p:cNvPr>
          <p:cNvSpPr txBox="1"/>
          <p:nvPr/>
        </p:nvSpPr>
        <p:spPr>
          <a:xfrm>
            <a:off x="5119118" y="1863817"/>
            <a:ext cx="3430339" cy="35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RO" sz="16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ea typeface="Spectral"/>
              <a:cs typeface="Times New Roman" panose="02020603050405020304" pitchFamily="18" charset="0"/>
              <a:sym typeface="Spectr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49157E-019E-0D4E-D651-65E8DA04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13" y="1185606"/>
            <a:ext cx="7487573" cy="38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92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>
          <a:extLst>
            <a:ext uri="{FF2B5EF4-FFF2-40B4-BE49-F238E27FC236}">
              <a16:creationId xmlns:a16="http://schemas.microsoft.com/office/drawing/2014/main" id="{EF40041A-A5D6-7B51-FC9C-1C11D38A3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55">
            <a:extLst>
              <a:ext uri="{FF2B5EF4-FFF2-40B4-BE49-F238E27FC236}">
                <a16:creationId xmlns:a16="http://schemas.microsoft.com/office/drawing/2014/main" id="{AC0AA12A-3212-7740-0320-9AD29E77FF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0" y="356855"/>
            <a:ext cx="80649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Clipped Double Q-Learning</a:t>
            </a:r>
            <a:endParaRPr dirty="0"/>
          </a:p>
        </p:txBody>
      </p:sp>
      <p:sp>
        <p:nvSpPr>
          <p:cNvPr id="4" name="Google Shape;2804;p55">
            <a:extLst>
              <a:ext uri="{FF2B5EF4-FFF2-40B4-BE49-F238E27FC236}">
                <a16:creationId xmlns:a16="http://schemas.microsoft.com/office/drawing/2014/main" id="{7F6E3BF8-9BF3-8611-D289-BD88A2CF95E9}"/>
              </a:ext>
            </a:extLst>
          </p:cNvPr>
          <p:cNvSpPr txBox="1"/>
          <p:nvPr/>
        </p:nvSpPr>
        <p:spPr>
          <a:xfrm>
            <a:off x="5119118" y="1863817"/>
            <a:ext cx="3430339" cy="35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RO" sz="16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ea typeface="Spectral"/>
              <a:cs typeface="Times New Roman" panose="02020603050405020304" pitchFamily="18" charset="0"/>
              <a:sym typeface="Spectr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517AB6-F7BA-7777-FD74-B89A21979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67145"/>
            <a:ext cx="69342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4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61"/>
          <p:cNvSpPr/>
          <p:nvPr/>
        </p:nvSpPr>
        <p:spPr>
          <a:xfrm>
            <a:off x="2268625" y="341000"/>
            <a:ext cx="4609200" cy="26089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2988" name="Google Shape;2988;p61"/>
          <p:cNvSpPr txBox="1">
            <a:spLocks noGrp="1"/>
          </p:cNvSpPr>
          <p:nvPr>
            <p:ph type="title"/>
          </p:nvPr>
        </p:nvSpPr>
        <p:spPr>
          <a:xfrm>
            <a:off x="2637725" y="387576"/>
            <a:ext cx="3866700" cy="8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/>
              <a:t>Thanks</a:t>
            </a:r>
            <a:r>
              <a:rPr lang="ro-RO" noProof="0" dirty="0"/>
              <a:t>!</a:t>
            </a:r>
          </a:p>
        </p:txBody>
      </p:sp>
      <p:sp>
        <p:nvSpPr>
          <p:cNvPr id="2989" name="Google Shape;2989;p61"/>
          <p:cNvSpPr txBox="1">
            <a:spLocks noGrp="1"/>
          </p:cNvSpPr>
          <p:nvPr>
            <p:ph type="subTitle" idx="1"/>
          </p:nvPr>
        </p:nvSpPr>
        <p:spPr>
          <a:xfrm>
            <a:off x="2981375" y="1154172"/>
            <a:ext cx="3179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o-RO" noProof="0" dirty="0"/>
              <a:t>Este timpul pentru întrebări!!!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ro-RO" noProof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o-RO" noProof="0" dirty="0"/>
              <a:t>Acum…sau pe email: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ro-RO" noProof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ro-RO" noProof="0" dirty="0"/>
              <a:t>stefan.iordache10@s.unibuc.ro </a:t>
            </a:r>
          </a:p>
        </p:txBody>
      </p:sp>
      <p:grpSp>
        <p:nvGrpSpPr>
          <p:cNvPr id="3011" name="Google Shape;3011;p61"/>
          <p:cNvGrpSpPr/>
          <p:nvPr/>
        </p:nvGrpSpPr>
        <p:grpSpPr>
          <a:xfrm flipH="1">
            <a:off x="6877836" y="1091403"/>
            <a:ext cx="1142790" cy="1480405"/>
            <a:chOff x="7465916" y="720492"/>
            <a:chExt cx="1139144" cy="1477450"/>
          </a:xfrm>
        </p:grpSpPr>
        <p:sp>
          <p:nvSpPr>
            <p:cNvPr id="3012" name="Google Shape;3012;p61"/>
            <p:cNvSpPr/>
            <p:nvPr/>
          </p:nvSpPr>
          <p:spPr>
            <a:xfrm rot="-5400000">
              <a:off x="7646560" y="123944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3" name="Google Shape;3013;p61"/>
            <p:cNvSpPr/>
            <p:nvPr/>
          </p:nvSpPr>
          <p:spPr>
            <a:xfrm rot="-5400000">
              <a:off x="7597172" y="114891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4" name="Google Shape;3014;p61"/>
            <p:cNvSpPr/>
            <p:nvPr/>
          </p:nvSpPr>
          <p:spPr>
            <a:xfrm rot="-5400000">
              <a:off x="7547783" y="105838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5" name="Google Shape;3015;p61"/>
            <p:cNvSpPr/>
            <p:nvPr/>
          </p:nvSpPr>
          <p:spPr>
            <a:xfrm rot="-5400000">
              <a:off x="7498394" y="96785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6" name="Google Shape;3016;p61"/>
            <p:cNvSpPr/>
            <p:nvPr/>
          </p:nvSpPr>
          <p:spPr>
            <a:xfrm rot="-5400000">
              <a:off x="7449005" y="87732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17" name="Google Shape;3017;p61"/>
            <p:cNvSpPr/>
            <p:nvPr/>
          </p:nvSpPr>
          <p:spPr>
            <a:xfrm rot="-5400000">
              <a:off x="7399616" y="786792"/>
              <a:ext cx="1024800" cy="8922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grpSp>
        <p:nvGrpSpPr>
          <p:cNvPr id="3018" name="Google Shape;3018;p61"/>
          <p:cNvGrpSpPr/>
          <p:nvPr/>
        </p:nvGrpSpPr>
        <p:grpSpPr>
          <a:xfrm rot="10800000" flipH="1">
            <a:off x="391698" y="579321"/>
            <a:ext cx="1764041" cy="758764"/>
            <a:chOff x="6659230" y="279450"/>
            <a:chExt cx="2217246" cy="953700"/>
          </a:xfrm>
        </p:grpSpPr>
        <p:sp>
          <p:nvSpPr>
            <p:cNvPr id="3019" name="Google Shape;3019;p61"/>
            <p:cNvSpPr/>
            <p:nvPr/>
          </p:nvSpPr>
          <p:spPr>
            <a:xfrm>
              <a:off x="6659230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0" name="Google Shape;3020;p61"/>
            <p:cNvSpPr/>
            <p:nvPr/>
          </p:nvSpPr>
          <p:spPr>
            <a:xfrm>
              <a:off x="6892279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1" name="Google Shape;3021;p61"/>
            <p:cNvSpPr/>
            <p:nvPr/>
          </p:nvSpPr>
          <p:spPr>
            <a:xfrm>
              <a:off x="7235778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2" name="Google Shape;3022;p61"/>
            <p:cNvSpPr/>
            <p:nvPr/>
          </p:nvSpPr>
          <p:spPr>
            <a:xfrm>
              <a:off x="7579277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3" name="Google Shape;3023;p61"/>
            <p:cNvSpPr/>
            <p:nvPr/>
          </p:nvSpPr>
          <p:spPr>
            <a:xfrm>
              <a:off x="7922776" y="279450"/>
              <a:ext cx="953700" cy="953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3024" name="Google Shape;3024;p61"/>
          <p:cNvSpPr/>
          <p:nvPr/>
        </p:nvSpPr>
        <p:spPr>
          <a:xfrm flipH="1">
            <a:off x="7818180" y="883420"/>
            <a:ext cx="429900" cy="418200"/>
          </a:xfrm>
          <a:prstGeom prst="star4">
            <a:avLst>
              <a:gd name="adj" fmla="val 125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grpSp>
        <p:nvGrpSpPr>
          <p:cNvPr id="3025" name="Google Shape;3025;p61"/>
          <p:cNvGrpSpPr/>
          <p:nvPr/>
        </p:nvGrpSpPr>
        <p:grpSpPr>
          <a:xfrm>
            <a:off x="1839602" y="1617067"/>
            <a:ext cx="637648" cy="658500"/>
            <a:chOff x="1839602" y="1617067"/>
            <a:chExt cx="637648" cy="658500"/>
          </a:xfrm>
        </p:grpSpPr>
        <p:sp>
          <p:nvSpPr>
            <p:cNvPr id="3026" name="Google Shape;3026;p61"/>
            <p:cNvSpPr/>
            <p:nvPr/>
          </p:nvSpPr>
          <p:spPr>
            <a:xfrm flipH="1">
              <a:off x="2047351" y="1617067"/>
              <a:ext cx="429900" cy="418200"/>
            </a:xfrm>
            <a:prstGeom prst="star4">
              <a:avLst>
                <a:gd name="adj" fmla="val 125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  <p:sp>
          <p:nvSpPr>
            <p:cNvPr id="3027" name="Google Shape;3027;p61"/>
            <p:cNvSpPr/>
            <p:nvPr/>
          </p:nvSpPr>
          <p:spPr>
            <a:xfrm flipH="1">
              <a:off x="1839602" y="2035267"/>
              <a:ext cx="246900" cy="2403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ro-RO" noProof="0" dirty="0"/>
            </a:p>
          </p:txBody>
        </p:sp>
      </p:grpSp>
      <p:sp>
        <p:nvSpPr>
          <p:cNvPr id="3028" name="Google Shape;3028;p61"/>
          <p:cNvSpPr/>
          <p:nvPr/>
        </p:nvSpPr>
        <p:spPr>
          <a:xfrm flipH="1">
            <a:off x="975250" y="4294400"/>
            <a:ext cx="281100" cy="273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A7340-A2CE-3CAF-74A3-E619EED43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5978-8338-82AF-73D4-4444F6FD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986" y="1126136"/>
            <a:ext cx="5966085" cy="784500"/>
          </a:xfrm>
        </p:spPr>
        <p:txBody>
          <a:bodyPr/>
          <a:lstStyle/>
          <a:p>
            <a:r>
              <a:rPr lang="en-RO" sz="3800" dirty="0"/>
              <a:t>On-Policy vs Off-Policy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357DD-7DF0-B757-067D-80BB02678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2082800"/>
            <a:ext cx="6827519" cy="1934564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RO" sz="1800" b="1" dirty="0">
                <a:solidFill>
                  <a:srgbClr val="FF0000"/>
                </a:solidFill>
              </a:rPr>
              <a:t>On-Policy</a:t>
            </a:r>
          </a:p>
          <a:p>
            <a:pPr lvl="1" algn="l">
              <a:buFontTx/>
              <a:buChar char="-"/>
            </a:pPr>
            <a:r>
              <a:rPr lang="en-RO" sz="1600" dirty="0"/>
              <a:t>”Calificare la locul de muncă”</a:t>
            </a:r>
          </a:p>
          <a:p>
            <a:pPr lvl="1" algn="l">
              <a:buFontTx/>
              <a:buChar char="-"/>
            </a:pPr>
            <a:r>
              <a:rPr lang="en-RO" sz="1600" dirty="0"/>
              <a:t>Învățăm politica π din experiențe extrase cu ajutorul aceleiași politici.</a:t>
            </a:r>
          </a:p>
          <a:p>
            <a:pPr algn="l">
              <a:buFontTx/>
              <a:buChar char="-"/>
            </a:pPr>
            <a:r>
              <a:rPr lang="en-RO" sz="1800" b="1" dirty="0">
                <a:solidFill>
                  <a:srgbClr val="FF0000"/>
                </a:solidFill>
              </a:rPr>
              <a:t>Off-Policy</a:t>
            </a:r>
          </a:p>
          <a:p>
            <a:pPr lvl="1" algn="l">
              <a:buFontTx/>
              <a:buChar char="-"/>
            </a:pPr>
            <a:r>
              <a:rPr lang="en-RO" sz="1600" dirty="0"/>
              <a:t>”Învățăm uitându-ne la altcineva”</a:t>
            </a:r>
          </a:p>
          <a:p>
            <a:pPr lvl="1" algn="l">
              <a:buFontTx/>
              <a:buChar char="-"/>
            </a:pPr>
            <a:r>
              <a:rPr lang="en-RO" sz="1600" dirty="0"/>
              <a:t>Învățăm politica π din experiențe extrase cu altă politică (μ).</a:t>
            </a:r>
          </a:p>
        </p:txBody>
      </p:sp>
    </p:spTree>
    <p:extLst>
      <p:ext uri="{BB962C8B-B14F-4D97-AF65-F5344CB8AC3E}">
        <p14:creationId xmlns:p14="http://schemas.microsoft.com/office/powerpoint/2010/main" val="1730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D8FF1FC3-63DA-C7DB-905F-9893BAFB7517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GB" sz="2800" dirty="0"/>
              <a:t>Monte Carlo - ”Action-Value Function”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B8A48B58-8EC7-34A7-D741-E9D464A6141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58797" y="821319"/>
                <a:ext cx="4734199" cy="1131923"/>
              </a:xfrm>
            </p:spPr>
            <p:txBody>
              <a:bodyPr/>
              <a:lstStyle/>
              <a:p>
                <a:pPr algn="l">
                  <a:buFontTx/>
                  <a:buChar char="-"/>
                </a:pPr>
                <a:r>
                  <a:rPr lang="en-RO" sz="1800" b="1" dirty="0">
                    <a:solidFill>
                      <a:srgbClr val="FF0000"/>
                    </a:solidFill>
                  </a:rPr>
                  <a:t>Evaluarea politicii: </a:t>
                </a:r>
                <a:r>
                  <a:rPr lang="en-RO" sz="1800" b="1" dirty="0">
                    <a:solidFill>
                      <a:schemeClr val="bg1">
                        <a:lumMod val="10000"/>
                      </a:schemeClr>
                    </a:solidFill>
                  </a:rPr>
                  <a:t>Estimarea </a:t>
                </a:r>
                <a14:m>
                  <m:oMath xmlns:m="http://schemas.openxmlformats.org/officeDocument/2006/math">
                    <m:r>
                      <a:rPr lang="en-RO" sz="1800" b="1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RO" sz="1800" b="1" i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RO" sz="1800" b="1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RO" sz="1800" b="1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RO" sz="1800" b="1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b>
                    </m:sSub>
                  </m:oMath>
                </a14:m>
                <a:endParaRPr lang="en-RO" sz="1800" b="1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algn="l">
                  <a:buFontTx/>
                  <a:buChar char="-"/>
                </a:pPr>
                <a:r>
                  <a:rPr lang="en-RO" sz="1800" b="1" dirty="0">
                    <a:solidFill>
                      <a:srgbClr val="FF0000"/>
                    </a:solidFill>
                  </a:rPr>
                  <a:t>Îmbunătățirea politicii: </a:t>
                </a:r>
                <a:r>
                  <a:rPr lang="en-RO" sz="1800" b="1" dirty="0">
                    <a:solidFill>
                      <a:schemeClr val="bg1">
                        <a:lumMod val="10000"/>
                      </a:schemeClr>
                    </a:solidFill>
                  </a:rPr>
                  <a:t>ε-greedy</a:t>
                </a:r>
              </a:p>
            </p:txBody>
          </p:sp>
        </mc:Choice>
        <mc:Fallback xmlns="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B8A48B58-8EC7-34A7-D741-E9D464A61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58797" y="821319"/>
                <a:ext cx="4734199" cy="1131923"/>
              </a:xfrm>
              <a:blipFill>
                <a:blip r:embed="rId2"/>
                <a:stretch>
                  <a:fillRect l="-800" t="-2198" b="-5495"/>
                </a:stretch>
              </a:blipFill>
            </p:spPr>
            <p:txBody>
              <a:bodyPr/>
              <a:lstStyle/>
              <a:p>
                <a:r>
                  <a:rPr lang="en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3D758A2-A817-BBB4-5B34-8E28168C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838" y="1757669"/>
            <a:ext cx="4825557" cy="3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9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3258-320D-3C94-9F24-B55ED227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87DE-506B-9FFD-28FA-5A11CF76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786" y="1402168"/>
            <a:ext cx="6932428" cy="2339163"/>
          </a:xfrm>
        </p:spPr>
        <p:txBody>
          <a:bodyPr/>
          <a:lstStyle/>
          <a:p>
            <a:r>
              <a:rPr lang="en-RO" dirty="0"/>
              <a:t>SARSA(λ)</a:t>
            </a:r>
            <a:br>
              <a:rPr lang="en-RO" dirty="0"/>
            </a:br>
            <a:br>
              <a:rPr lang="en-RO" dirty="0"/>
            </a:br>
            <a:endParaRPr lang="en-RO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5AD30-7937-32F9-47B9-0F24C568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6" y="1092121"/>
            <a:ext cx="1329070" cy="2959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4D952-9B75-BA09-8F20-CD631A40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4051378"/>
            <a:ext cx="6464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0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D8BF9-5ABA-DDF3-7F3A-8AF794AFD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99;p55">
            <a:extLst>
              <a:ext uri="{FF2B5EF4-FFF2-40B4-BE49-F238E27FC236}">
                <a16:creationId xmlns:a16="http://schemas.microsoft.com/office/drawing/2014/main" id="{DA2FBD19-6E0A-7EA2-31F5-F9D496006FC0}"/>
              </a:ext>
            </a:extLst>
          </p:cNvPr>
          <p:cNvSpPr txBox="1">
            <a:spLocks/>
          </p:cNvSpPr>
          <p:nvPr/>
        </p:nvSpPr>
        <p:spPr>
          <a:xfrm>
            <a:off x="539550" y="146285"/>
            <a:ext cx="8064900" cy="740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5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erriweather"/>
              <a:buNone/>
              <a:defRPr sz="5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GB" sz="3200" dirty="0" err="1"/>
              <a:t>Algoritm</a:t>
            </a:r>
            <a:r>
              <a:rPr lang="en-GB" sz="3200" dirty="0"/>
              <a:t> -  SARSA On-Policy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AAF75-F35C-5B1E-00DE-A2F5B0D03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6" y="1158517"/>
            <a:ext cx="8274581" cy="31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8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EB40200A-A89C-1942-0A44-EDC1DFCDA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9C038312-ED8F-DB18-564A-040F88E10C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400" dirty="0"/>
              <a:t>Ce este Q-</a:t>
            </a:r>
            <a:r>
              <a:rPr lang="ro-RO" sz="2400" dirty="0" err="1"/>
              <a:t>Learning</a:t>
            </a:r>
            <a:r>
              <a:rPr lang="ro-RO" sz="2400" dirty="0"/>
              <a:t>?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64D0B55F-EB52-D6DF-2803-6B2E0B391534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45">
            <a:extLst>
              <a:ext uri="{FF2B5EF4-FFF2-40B4-BE49-F238E27FC236}">
                <a16:creationId xmlns:a16="http://schemas.microsoft.com/office/drawing/2014/main" id="{34017E26-1A6B-F6FB-0213-0D3D2629621F}"/>
              </a:ext>
            </a:extLst>
          </p:cNvPr>
          <p:cNvGrpSpPr/>
          <p:nvPr/>
        </p:nvGrpSpPr>
        <p:grpSpPr>
          <a:xfrm rot="10800000">
            <a:off x="6880759" y="1084709"/>
            <a:ext cx="1151741" cy="355855"/>
            <a:chOff x="7812047" y="4100311"/>
            <a:chExt cx="715589" cy="608196"/>
          </a:xfrm>
        </p:grpSpPr>
        <p:grpSp>
          <p:nvGrpSpPr>
            <p:cNvPr id="2480" name="Google Shape;2480;p45">
              <a:extLst>
                <a:ext uri="{FF2B5EF4-FFF2-40B4-BE49-F238E27FC236}">
                  <a16:creationId xmlns:a16="http://schemas.microsoft.com/office/drawing/2014/main" id="{4E882411-112F-D613-FB63-093ED2270B55}"/>
                </a:ext>
              </a:extLst>
            </p:cNvPr>
            <p:cNvGrpSpPr/>
            <p:nvPr/>
          </p:nvGrpSpPr>
          <p:grpSpPr>
            <a:xfrm>
              <a:off x="7812047" y="4153807"/>
              <a:ext cx="715511" cy="554700"/>
              <a:chOff x="7812047" y="4153807"/>
              <a:chExt cx="715511" cy="554700"/>
            </a:xfrm>
          </p:grpSpPr>
          <p:sp>
            <p:nvSpPr>
              <p:cNvPr id="2481" name="Google Shape;2481;p45">
                <a:extLst>
                  <a:ext uri="{FF2B5EF4-FFF2-40B4-BE49-F238E27FC236}">
                    <a16:creationId xmlns:a16="http://schemas.microsoft.com/office/drawing/2014/main" id="{9BCA3C68-DABE-D47A-8F2A-A503CE3103A2}"/>
                  </a:ext>
                </a:extLst>
              </p:cNvPr>
              <p:cNvSpPr/>
              <p:nvPr/>
            </p:nvSpPr>
            <p:spPr>
              <a:xfrm rot="5400000">
                <a:off x="7954858" y="4135807"/>
                <a:ext cx="554700" cy="5907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5">
                <a:extLst>
                  <a:ext uri="{FF2B5EF4-FFF2-40B4-BE49-F238E27FC236}">
                    <a16:creationId xmlns:a16="http://schemas.microsoft.com/office/drawing/2014/main" id="{E4434AAA-E14B-2A24-A47D-FCAE7EC110A8}"/>
                  </a:ext>
                </a:extLst>
              </p:cNvPr>
              <p:cNvSpPr/>
              <p:nvPr/>
            </p:nvSpPr>
            <p:spPr>
              <a:xfrm>
                <a:off x="7812047" y="4228209"/>
                <a:ext cx="86400" cy="339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3" name="Google Shape;2483;p45">
              <a:extLst>
                <a:ext uri="{FF2B5EF4-FFF2-40B4-BE49-F238E27FC236}">
                  <a16:creationId xmlns:a16="http://schemas.microsoft.com/office/drawing/2014/main" id="{5551BB1B-1BAF-5C11-1DAB-4EC4163CBC31}"/>
                </a:ext>
              </a:extLst>
            </p:cNvPr>
            <p:cNvSpPr/>
            <p:nvPr/>
          </p:nvSpPr>
          <p:spPr>
            <a:xfrm rot="5400000">
              <a:off x="7954936" y="4082311"/>
              <a:ext cx="554700" cy="590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C88B6D6-6764-1511-BDB9-29809AF7C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26" y="1448163"/>
            <a:ext cx="7178947" cy="29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3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>
          <a:extLst>
            <a:ext uri="{FF2B5EF4-FFF2-40B4-BE49-F238E27FC236}">
              <a16:creationId xmlns:a16="http://schemas.microsoft.com/office/drawing/2014/main" id="{0CB451BD-6EC9-4488-7B96-50496ACCA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45">
            <a:extLst>
              <a:ext uri="{FF2B5EF4-FFF2-40B4-BE49-F238E27FC236}">
                <a16:creationId xmlns:a16="http://schemas.microsoft.com/office/drawing/2014/main" id="{0DB143C4-1DE8-1481-DE8D-041635BA1A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00" y="340475"/>
            <a:ext cx="8064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Q-</a:t>
            </a:r>
            <a:r>
              <a:rPr lang="ro-RO" dirty="0" err="1"/>
              <a:t>Learning</a:t>
            </a:r>
            <a:r>
              <a:rPr lang="ro-RO" dirty="0"/>
              <a:t>– Algoritmul!</a:t>
            </a:r>
          </a:p>
        </p:txBody>
      </p:sp>
      <p:sp>
        <p:nvSpPr>
          <p:cNvPr id="2478" name="Google Shape;2478;p45">
            <a:extLst>
              <a:ext uri="{FF2B5EF4-FFF2-40B4-BE49-F238E27FC236}">
                <a16:creationId xmlns:a16="http://schemas.microsoft.com/office/drawing/2014/main" id="{9475E03D-FF7E-BE04-F80E-6D383F02ED8C}"/>
              </a:ext>
            </a:extLst>
          </p:cNvPr>
          <p:cNvSpPr/>
          <p:nvPr/>
        </p:nvSpPr>
        <p:spPr>
          <a:xfrm>
            <a:off x="942804" y="917740"/>
            <a:ext cx="338400" cy="3312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Q-learning Pseudocode">
            <a:extLst>
              <a:ext uri="{FF2B5EF4-FFF2-40B4-BE49-F238E27FC236}">
                <a16:creationId xmlns:a16="http://schemas.microsoft.com/office/drawing/2014/main" id="{95631A30-BF95-9452-2457-BD806FC4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5" y="1210225"/>
            <a:ext cx="7748229" cy="324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07476"/>
      </p:ext>
    </p:extLst>
  </p:cSld>
  <p:clrMapOvr>
    <a:masterClrMapping/>
  </p:clrMapOvr>
</p:sld>
</file>

<file path=ppt/theme/theme1.xml><?xml version="1.0" encoding="utf-8"?>
<a:theme xmlns:a="http://schemas.openxmlformats.org/drawingml/2006/main" name="Graph Paper Style Thesis by Slidesgo">
  <a:themeElements>
    <a:clrScheme name="Simple Light">
      <a:dk1>
        <a:srgbClr val="434343"/>
      </a:dk1>
      <a:lt1>
        <a:srgbClr val="F3F3F3"/>
      </a:lt1>
      <a:dk2>
        <a:srgbClr val="B7B7B7"/>
      </a:dk2>
      <a:lt2>
        <a:srgbClr val="859477"/>
      </a:lt2>
      <a:accent1>
        <a:srgbClr val="D9997D"/>
      </a:accent1>
      <a:accent2>
        <a:srgbClr val="F2C2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E6573EBEF95419FE5CDD911A166BF" ma:contentTypeVersion="15" ma:contentTypeDescription="Create a new document." ma:contentTypeScope="" ma:versionID="d24b5e8460b670d5001f38c76465b885">
  <xsd:schema xmlns:xsd="http://www.w3.org/2001/XMLSchema" xmlns:xs="http://www.w3.org/2001/XMLSchema" xmlns:p="http://schemas.microsoft.com/office/2006/metadata/properties" xmlns:ns2="d06dbadc-5ebd-4821-b299-ce6b9eaad42b" xmlns:ns3="a519f88a-14ae-4969-bd47-81d0c9591b2c" targetNamespace="http://schemas.microsoft.com/office/2006/metadata/properties" ma:root="true" ma:fieldsID="c7537ff7f3acdbf5ba368d7f81427441" ns2:_="" ns3:_="">
    <xsd:import namespace="d06dbadc-5ebd-4821-b299-ce6b9eaad42b"/>
    <xsd:import namespace="a519f88a-14ae-4969-bd47-81d0c9591b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dbadc-5ebd-4821-b299-ce6b9eaad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9f88a-14ae-4969-bd47-81d0c9591b2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4917cf12-c4b0-4164-92f7-80e199fa05bf}" ma:internalName="TaxCatchAll" ma:showField="CatchAllData" ma:web="a519f88a-14ae-4969-bd47-81d0c9591b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6dbadc-5ebd-4821-b299-ce6b9eaad42b">
      <Terms xmlns="http://schemas.microsoft.com/office/infopath/2007/PartnerControls"/>
    </lcf76f155ced4ddcb4097134ff3c332f>
    <TaxCatchAll xmlns="a519f88a-14ae-4969-bd47-81d0c9591b2c" xsi:nil="true"/>
  </documentManagement>
</p:properties>
</file>

<file path=customXml/itemProps1.xml><?xml version="1.0" encoding="utf-8"?>
<ds:datastoreItem xmlns:ds="http://schemas.openxmlformats.org/officeDocument/2006/customXml" ds:itemID="{D5DDB2D4-D430-41A8-B7BE-4AD728CA07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33A537-5311-4006-8ADA-F7163734C7D4}"/>
</file>

<file path=customXml/itemProps3.xml><?xml version="1.0" encoding="utf-8"?>
<ds:datastoreItem xmlns:ds="http://schemas.openxmlformats.org/officeDocument/2006/customXml" ds:itemID="{B53E75CE-3BD1-43CB-9ABA-27E9F8EDA5E1}">
  <ds:schemaRefs>
    <ds:schemaRef ds:uri="a519f88a-14ae-4969-bd47-81d0c9591b2c"/>
    <ds:schemaRef ds:uri="d06dbadc-5ebd-4821-b299-ce6b9eaad42b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424</Words>
  <Application>Microsoft Macintosh PowerPoint</Application>
  <PresentationFormat>On-screen Show (16:9)</PresentationFormat>
  <Paragraphs>72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Merriweather Black</vt:lpstr>
      <vt:lpstr>Spectral</vt:lpstr>
      <vt:lpstr>Arial</vt:lpstr>
      <vt:lpstr>Merriweather</vt:lpstr>
      <vt:lpstr>Spectral Light</vt:lpstr>
      <vt:lpstr>Times New Roman</vt:lpstr>
      <vt:lpstr>Merriweather;900</vt:lpstr>
      <vt:lpstr>Cambria Math</vt:lpstr>
      <vt:lpstr>Graph Paper Style Thesis by Slidesgo</vt:lpstr>
      <vt:lpstr>Introducere în Reinforcement Learning</vt:lpstr>
      <vt:lpstr>Cuprins</vt:lpstr>
      <vt:lpstr>Recapitulare</vt:lpstr>
      <vt:lpstr>On-Policy vs Off-Policy</vt:lpstr>
      <vt:lpstr>PowerPoint Presentation</vt:lpstr>
      <vt:lpstr>SARSA(λ)  </vt:lpstr>
      <vt:lpstr>PowerPoint Presentation</vt:lpstr>
      <vt:lpstr>Ce este Q-Learning?</vt:lpstr>
      <vt:lpstr>Q-Learning– Algoritmul!</vt:lpstr>
      <vt:lpstr>PowerPoint Presentation</vt:lpstr>
      <vt:lpstr>Deep Q-Learning</vt:lpstr>
      <vt:lpstr>De ce avem nevoie de mai mult?</vt:lpstr>
      <vt:lpstr>PowerPoint Presentation</vt:lpstr>
      <vt:lpstr>PowerPoint Presentation</vt:lpstr>
      <vt:lpstr>PowerPoint Presentation</vt:lpstr>
      <vt:lpstr>PowerPoint Presentation</vt:lpstr>
      <vt:lpstr>DQN – Inițializarea</vt:lpstr>
      <vt:lpstr>Extragerea datelor de antrenare</vt:lpstr>
      <vt:lpstr>Extragerea datelor de antrenare</vt:lpstr>
      <vt:lpstr>DQN – Q-Network</vt:lpstr>
      <vt:lpstr>DQN – Q-Network</vt:lpstr>
      <vt:lpstr>DQN – Target Network</vt:lpstr>
      <vt:lpstr>DQN – Target Q-Value</vt:lpstr>
      <vt:lpstr>DQN – Loss</vt:lpstr>
      <vt:lpstr>DQN – Loss</vt:lpstr>
      <vt:lpstr>DQN – Back-Propagation – Q-Network</vt:lpstr>
      <vt:lpstr>DQN – Update Target Network</vt:lpstr>
      <vt:lpstr> Target Network este mandatoriu?  NU!!!! </vt:lpstr>
      <vt:lpstr>Deep Q-Learning vs. Double Q-Learning</vt:lpstr>
      <vt:lpstr>Double Q-Learning</vt:lpstr>
      <vt:lpstr>Clipped Double Q-Learning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Introducere în Reinforcement Learning</dc:title>
  <cp:lastModifiedBy>Stefan Iordache</cp:lastModifiedBy>
  <cp:revision>33</cp:revision>
  <dcterms:modified xsi:type="dcterms:W3CDTF">2025-11-12T16:47:10Z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0x010100F33E6573EBEF95419FE5CDD911A166BF</vt:lpwstr>
  </property>
  <property fmtid="{D5CDD505-2E9C-101B-9397-08002B2CF9AE}" pid="3" name="MediaServiceImageTags">
    <vt:lpwstr/>
  </property>
</Properties>
</file>